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56" r:id="rId2"/>
    <p:sldId id="259" r:id="rId3"/>
    <p:sldId id="277" r:id="rId4"/>
    <p:sldId id="267" r:id="rId5"/>
    <p:sldId id="270" r:id="rId6"/>
    <p:sldId id="269" r:id="rId7"/>
    <p:sldId id="271" r:id="rId8"/>
    <p:sldId id="273" r:id="rId9"/>
    <p:sldId id="274" r:id="rId10"/>
    <p:sldId id="275" r:id="rId11"/>
    <p:sldId id="276" r:id="rId12"/>
    <p:sldId id="262" r:id="rId1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g Tanja" initials="HT" lastIdx="1" clrIdx="0">
    <p:extLst>
      <p:ext uri="{19B8F6BF-5375-455C-9EA6-DF929625EA0E}">
        <p15:presenceInfo xmlns:p15="http://schemas.microsoft.com/office/powerpoint/2012/main" userId="S::tanja.hug@koeniz.ch::140b0eef-56d2-459a-ba37-f8f2d01120a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61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61" autoAdjust="0"/>
    <p:restoredTop sz="77119" autoAdjust="0"/>
  </p:normalViewPr>
  <p:slideViewPr>
    <p:cSldViewPr snapToGrid="0" showGuides="1">
      <p:cViewPr varScale="1">
        <p:scale>
          <a:sx n="100" d="100"/>
          <a:sy n="100" d="100"/>
        </p:scale>
        <p:origin x="666" y="90"/>
      </p:cViewPr>
      <p:guideLst>
        <p:guide pos="3840"/>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25" d="100"/>
          <a:sy n="125" d="100"/>
        </p:scale>
        <p:origin x="399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2A54B8-CF2E-41B8-82F1-EE19A4891E0A}" type="datetimeFigureOut">
              <a:rPr lang="de-CH" smtClean="0"/>
              <a:t>29.06.2023</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FC909-0875-4119-BFD8-45B5B0EBF2FD}" type="slidenum">
              <a:rPr lang="de-CH" smtClean="0"/>
              <a:t>‹Nr.›</a:t>
            </a:fld>
            <a:endParaRPr lang="de-CH"/>
          </a:p>
        </p:txBody>
      </p:sp>
    </p:spTree>
    <p:extLst>
      <p:ext uri="{BB962C8B-B14F-4D97-AF65-F5344CB8AC3E}">
        <p14:creationId xmlns:p14="http://schemas.microsoft.com/office/powerpoint/2010/main" val="1691309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Impressum:</a:t>
            </a:r>
          </a:p>
          <a:p>
            <a:r>
              <a:rPr lang="de-CH" dirty="0"/>
              <a:t>Diese Präsentation richtet sich an Eltern von neuen Schulkindern. Sie wurde im Juni 2023 auf Wunsch der Schulleitungen Buchsee Köniz und Schliern Blindenmoos erstellt. Die Präsentation kann im Rahmen von Elternabenden und Elterninfoanlässen von den Schulen eingesetzt werden.</a:t>
            </a: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Zusammengestellt wurde die Präsentation von Tanja Hug, Abteilung Verkehr und Unterhalt. </a:t>
            </a: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Kontakt: verkehr@koeniz.ch </a:t>
            </a:r>
          </a:p>
        </p:txBody>
      </p:sp>
      <p:sp>
        <p:nvSpPr>
          <p:cNvPr id="4" name="Foliennummernplatzhalter 3"/>
          <p:cNvSpPr>
            <a:spLocks noGrp="1"/>
          </p:cNvSpPr>
          <p:nvPr>
            <p:ph type="sldNum" sz="quarter" idx="5"/>
          </p:nvPr>
        </p:nvSpPr>
        <p:spPr/>
        <p:txBody>
          <a:bodyPr/>
          <a:lstStyle/>
          <a:p>
            <a:fld id="{F97FC909-0875-4119-BFD8-45B5B0EBF2FD}" type="slidenum">
              <a:rPr lang="de-CH" smtClean="0"/>
              <a:t>1</a:t>
            </a:fld>
            <a:endParaRPr lang="de-CH"/>
          </a:p>
        </p:txBody>
      </p:sp>
    </p:spTree>
    <p:extLst>
      <p:ext uri="{BB962C8B-B14F-4D97-AF65-F5344CB8AC3E}">
        <p14:creationId xmlns:p14="http://schemas.microsoft.com/office/powerpoint/2010/main" val="894733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Wie bei einem richtigen Bus, verfügt der Pedibus über definierte Haltestellen und einen Fahrplan. Die Haltestellen werden durch die Eltern bestimmt und der Fahrplan ist auf die Stundenpläne der Schüler und Schülerinnen abgestimmt. Die Begleitung der Kinder wird aufgeteilt, somit gewinnen die Eltern Zeit und können neue soziale Kontakte zu anderen Eltern knüpfen. </a:t>
            </a:r>
          </a:p>
          <a:p>
            <a:r>
              <a:rPr lang="de-CH" dirty="0"/>
              <a:t>Gut zu wissen: Wenn das Laufgrüppchen offiziell auf www.pedibus.ch registriert wird, können die Begleitpersonen auf Wunsch gratis eine Unfall- und Haftpflichtversicherung beim TCS abschliessen. </a:t>
            </a:r>
          </a:p>
          <a:p>
            <a:r>
              <a:rPr lang="de-CH" dirty="0"/>
              <a:t>Selbstverständlich muss die "Linie" nicht offizialisiert werden – es reicht auch eine Absprache zwischen den Eltern.</a:t>
            </a:r>
          </a:p>
          <a:p>
            <a:endParaRPr lang="de-CH" dirty="0"/>
          </a:p>
          <a:p>
            <a:r>
              <a:rPr lang="de-CH" dirty="0"/>
              <a:t>Mehr Infos auf: https://pedibus.ch/de/pedibus-3/kurzbeschrieb/ </a:t>
            </a:r>
          </a:p>
          <a:p>
            <a:endParaRPr lang="de-CH" dirty="0"/>
          </a:p>
          <a:p>
            <a:r>
              <a:rPr lang="de-CH" dirty="0" err="1"/>
              <a:t>Tipp</a:t>
            </a:r>
            <a:r>
              <a:rPr lang="de-CH" dirty="0"/>
              <a:t> für Schulen:</a:t>
            </a:r>
          </a:p>
          <a:p>
            <a:r>
              <a:rPr lang="de-CH" dirty="0"/>
              <a:t>Die Broschüre Pedibus gibt es zur Abgabe auf Deutsch, Französisch und Italienisch und zudem gesammelt in 7 weiteren Sprachen. </a:t>
            </a:r>
          </a:p>
          <a:p>
            <a:r>
              <a:rPr lang="de-CH" dirty="0"/>
              <a:t>Bestellort: https://pedibus.ch/de/material/material-pedibus/</a:t>
            </a:r>
          </a:p>
          <a:p>
            <a:endParaRPr lang="de-CH" dirty="0"/>
          </a:p>
          <a:p>
            <a:r>
              <a:rPr lang="de-CH" dirty="0" err="1"/>
              <a:t>Tipp</a:t>
            </a:r>
            <a:r>
              <a:rPr lang="de-CH" dirty="0"/>
              <a:t> für Klassenlehrkräfte:</a:t>
            </a:r>
          </a:p>
          <a:p>
            <a:r>
              <a:rPr lang="de-CH" dirty="0"/>
              <a:t>Ermöglichen Sie den Eltern z.B. am Elternabend den Austausch von Handynummer und Wohnort. Helfen Sie, Kontakte zu knüpfen.</a:t>
            </a:r>
          </a:p>
        </p:txBody>
      </p:sp>
      <p:sp>
        <p:nvSpPr>
          <p:cNvPr id="4" name="Foliennummernplatzhalter 3"/>
          <p:cNvSpPr>
            <a:spLocks noGrp="1"/>
          </p:cNvSpPr>
          <p:nvPr>
            <p:ph type="sldNum" sz="quarter" idx="5"/>
          </p:nvPr>
        </p:nvSpPr>
        <p:spPr/>
        <p:txBody>
          <a:bodyPr/>
          <a:lstStyle/>
          <a:p>
            <a:fld id="{F97FC909-0875-4119-BFD8-45B5B0EBF2FD}" type="slidenum">
              <a:rPr lang="de-CH" smtClean="0"/>
              <a:t>10</a:t>
            </a:fld>
            <a:endParaRPr lang="de-CH"/>
          </a:p>
        </p:txBody>
      </p:sp>
    </p:spTree>
    <p:extLst>
      <p:ext uri="{BB962C8B-B14F-4D97-AF65-F5344CB8AC3E}">
        <p14:creationId xmlns:p14="http://schemas.microsoft.com/office/powerpoint/2010/main" val="2488126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In der Toolbox hat es Erläuterungen zu den vorgestellten Angeboten wie </a:t>
            </a:r>
          </a:p>
          <a:p>
            <a:pPr marL="171450" indent="-171450">
              <a:buFontTx/>
              <a:buChar char="-"/>
            </a:pPr>
            <a:r>
              <a:rPr lang="de-CH" dirty="0"/>
              <a:t>Schulwegsicherheit</a:t>
            </a:r>
          </a:p>
          <a:p>
            <a:pPr marL="171450" indent="-171450">
              <a:buFontTx/>
              <a:buChar char="-"/>
            </a:pPr>
            <a:r>
              <a:rPr lang="de-CH" dirty="0"/>
              <a:t>Laufgrüppchen/Pedibus</a:t>
            </a:r>
          </a:p>
          <a:p>
            <a:pPr marL="171450" indent="-171450">
              <a:buFontTx/>
              <a:buChar char="-"/>
            </a:pPr>
            <a:r>
              <a:rPr lang="de-CH" dirty="0"/>
              <a:t>Schulwegkampagne</a:t>
            </a:r>
          </a:p>
          <a:p>
            <a:pPr marL="0" indent="0">
              <a:buFontTx/>
              <a:buNone/>
            </a:pPr>
            <a:endParaRPr lang="de-CH" dirty="0"/>
          </a:p>
          <a:p>
            <a:pPr marL="0" indent="0">
              <a:buFontTx/>
              <a:buNone/>
            </a:pPr>
            <a:r>
              <a:rPr lang="de-CH" dirty="0"/>
              <a:t>Sie ist digital, aber auch physisch an den Schulen Buchsee und Blindenmoos verfügbar.</a:t>
            </a:r>
          </a:p>
        </p:txBody>
      </p:sp>
      <p:sp>
        <p:nvSpPr>
          <p:cNvPr id="4" name="Foliennummernplatzhalter 3"/>
          <p:cNvSpPr>
            <a:spLocks noGrp="1"/>
          </p:cNvSpPr>
          <p:nvPr>
            <p:ph type="sldNum" sz="quarter" idx="5"/>
          </p:nvPr>
        </p:nvSpPr>
        <p:spPr/>
        <p:txBody>
          <a:bodyPr/>
          <a:lstStyle/>
          <a:p>
            <a:fld id="{F97FC909-0875-4119-BFD8-45B5B0EBF2FD}" type="slidenum">
              <a:rPr lang="de-CH" smtClean="0"/>
              <a:t>11</a:t>
            </a:fld>
            <a:endParaRPr lang="de-CH"/>
          </a:p>
        </p:txBody>
      </p:sp>
    </p:spTree>
    <p:extLst>
      <p:ext uri="{BB962C8B-B14F-4D97-AF65-F5344CB8AC3E}">
        <p14:creationId xmlns:p14="http://schemas.microsoft.com/office/powerpoint/2010/main" val="1595888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Logo Schule einfügen</a:t>
            </a:r>
          </a:p>
          <a:p>
            <a:r>
              <a:rPr lang="de-CH" dirty="0"/>
              <a:t>Name Schulleitung oder Lehrperson einfügen</a:t>
            </a:r>
          </a:p>
        </p:txBody>
      </p:sp>
      <p:sp>
        <p:nvSpPr>
          <p:cNvPr id="4" name="Foliennummernplatzhalter 3"/>
          <p:cNvSpPr>
            <a:spLocks noGrp="1"/>
          </p:cNvSpPr>
          <p:nvPr>
            <p:ph type="sldNum" sz="quarter" idx="5"/>
          </p:nvPr>
        </p:nvSpPr>
        <p:spPr/>
        <p:txBody>
          <a:bodyPr/>
          <a:lstStyle/>
          <a:p>
            <a:fld id="{F97FC909-0875-4119-BFD8-45B5B0EBF2FD}" type="slidenum">
              <a:rPr lang="de-CH" smtClean="0"/>
              <a:t>12</a:t>
            </a:fld>
            <a:endParaRPr lang="de-CH"/>
          </a:p>
        </p:txBody>
      </p:sp>
    </p:spTree>
    <p:extLst>
      <p:ext uri="{BB962C8B-B14F-4D97-AF65-F5344CB8AC3E}">
        <p14:creationId xmlns:p14="http://schemas.microsoft.com/office/powerpoint/2010/main" val="2944134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F97FC909-0875-4119-BFD8-45B5B0EBF2FD}" type="slidenum">
              <a:rPr lang="de-CH" smtClean="0"/>
              <a:t>2</a:t>
            </a:fld>
            <a:endParaRPr lang="de-CH"/>
          </a:p>
        </p:txBody>
      </p:sp>
    </p:spTree>
    <p:extLst>
      <p:ext uri="{BB962C8B-B14F-4D97-AF65-F5344CB8AC3E}">
        <p14:creationId xmlns:p14="http://schemas.microsoft.com/office/powerpoint/2010/main" val="1387290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Schulweg: Am besten zu Fuss! </a:t>
            </a: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Warum? </a:t>
            </a: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	1. Es ist sicher: Kinder lernen früh die Herausforderungen des Strassenverkehrs, Schulweg eignet sich zum trainieren.</a:t>
            </a: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	2. Es ist spannend: Umgebung und Freiheit entdecken, </a:t>
            </a:r>
            <a:r>
              <a:rPr lang="de-CH" dirty="0" err="1"/>
              <a:t>Selbstständigkeit</a:t>
            </a:r>
            <a:r>
              <a:rPr lang="de-CH" dirty="0"/>
              <a:t> lernen und Eigenverantwortung übernehmen, Konflikte austragen und Freundschaften pflegen</a:t>
            </a: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	3. Es ist gesund: Bewegung an frischer Luft macht leistungsfähiger und die Kinder können sich besser konzentrieren, frische Luft beugt gesundheitlichen Problemen vor und ist wichtig für 	körperliche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Quelle: https://www.schulwege.ch/fileadmin/user_upload_schulwege/A_Zu_Fuss_zur_Schule/3_Material_Downloads/Faltblatt_Zu_Fuss_zur_Schule.pdf </a:t>
            </a:r>
          </a:p>
          <a:p>
            <a:endParaRPr lang="de-CH" dirty="0"/>
          </a:p>
        </p:txBody>
      </p:sp>
      <p:sp>
        <p:nvSpPr>
          <p:cNvPr id="4" name="Foliennummernplatzhalter 3"/>
          <p:cNvSpPr>
            <a:spLocks noGrp="1"/>
          </p:cNvSpPr>
          <p:nvPr>
            <p:ph type="sldNum" sz="quarter" idx="5"/>
          </p:nvPr>
        </p:nvSpPr>
        <p:spPr/>
        <p:txBody>
          <a:bodyPr/>
          <a:lstStyle/>
          <a:p>
            <a:fld id="{F97FC909-0875-4119-BFD8-45B5B0EBF2FD}" type="slidenum">
              <a:rPr lang="de-CH" smtClean="0"/>
              <a:t>3</a:t>
            </a:fld>
            <a:endParaRPr lang="de-CH"/>
          </a:p>
        </p:txBody>
      </p:sp>
    </p:spTree>
    <p:extLst>
      <p:ext uri="{BB962C8B-B14F-4D97-AF65-F5344CB8AC3E}">
        <p14:creationId xmlns:p14="http://schemas.microsoft.com/office/powerpoint/2010/main" val="2363580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Wie gelangt unser Kind zur Schule? </a:t>
            </a: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Einschulung = Umstellung für Familien = Neu-Organisation des Alltags.</a:t>
            </a: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Schulweg: Am besten zu Fuss! </a:t>
            </a: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Gerne auch "organisiert" </a:t>
            </a:r>
            <a:r>
              <a:rPr lang="de-CH" dirty="0">
                <a:sym typeface="Wingdings" panose="05000000000000000000" pitchFamily="2" charset="2"/>
              </a:rPr>
              <a:t> Siehe Folie 10, Laufgrüppchen</a:t>
            </a:r>
            <a:endParaRPr lang="de-CH" dirty="0"/>
          </a:p>
          <a:p>
            <a:endParaRPr lang="de-CH" dirty="0"/>
          </a:p>
        </p:txBody>
      </p:sp>
      <p:sp>
        <p:nvSpPr>
          <p:cNvPr id="4" name="Foliennummernplatzhalter 3"/>
          <p:cNvSpPr>
            <a:spLocks noGrp="1"/>
          </p:cNvSpPr>
          <p:nvPr>
            <p:ph type="sldNum" sz="quarter" idx="5"/>
          </p:nvPr>
        </p:nvSpPr>
        <p:spPr/>
        <p:txBody>
          <a:bodyPr/>
          <a:lstStyle/>
          <a:p>
            <a:fld id="{F97FC909-0875-4119-BFD8-45B5B0EBF2FD}" type="slidenum">
              <a:rPr lang="de-CH" smtClean="0"/>
              <a:t>4</a:t>
            </a:fld>
            <a:endParaRPr lang="de-CH"/>
          </a:p>
        </p:txBody>
      </p:sp>
    </p:spTree>
    <p:extLst>
      <p:ext uri="{BB962C8B-B14F-4D97-AF65-F5344CB8AC3E}">
        <p14:creationId xmlns:p14="http://schemas.microsoft.com/office/powerpoint/2010/main" val="2615747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CH" b="1" i="0" dirty="0">
                <a:solidFill>
                  <a:srgbClr val="000000"/>
                </a:solidFill>
                <a:effectLst/>
                <a:latin typeface="Univers W01"/>
              </a:rPr>
              <a:t>Schulwegsicherheit im Strassenraum</a:t>
            </a:r>
          </a:p>
          <a:p>
            <a:pPr algn="l"/>
            <a:r>
              <a:rPr lang="de-CH" b="0" i="0" dirty="0">
                <a:solidFill>
                  <a:srgbClr val="000000"/>
                </a:solidFill>
                <a:effectLst/>
                <a:latin typeface="Univers W01"/>
              </a:rPr>
              <a:t>«Jeder Weg kann ein Schulweg sein». Nach diesem Grundsatz plant, baut und unterhält die Abteilung Verkehr und Unterhalt das Könizer Strassen- und Wegnetz. Das Thema Sicherheit im Strassenverkehr begleitet die Mitarbeiterinnen und Mitarbeiter bei all ihren Aktivitäten.</a:t>
            </a:r>
          </a:p>
          <a:p>
            <a:pPr algn="l"/>
            <a:r>
              <a:rPr lang="de-CH" b="0" i="0" dirty="0">
                <a:solidFill>
                  <a:srgbClr val="000000"/>
                </a:solidFill>
                <a:effectLst/>
                <a:latin typeface="Univers W01"/>
              </a:rPr>
              <a:t>So gilt in praktisch allen Wohnquartieren der Gemeinde Köniz Tempo 30. In zahlreichen besonders sensiblen Abschnitten in der Nähe von Kindergärten oder Schulhäusern werden die Geschwindigkeiten mittels stationären und semistationären Radaranlagen überwacht.</a:t>
            </a:r>
          </a:p>
          <a:p>
            <a:pPr algn="l"/>
            <a:r>
              <a:rPr lang="de-CH" b="0" i="0" dirty="0">
                <a:solidFill>
                  <a:srgbClr val="000000"/>
                </a:solidFill>
                <a:effectLst/>
                <a:latin typeface="Univers W01"/>
              </a:rPr>
              <a:t>Meldungen aus der Bevölkerung über allfällige Mängel werden überprüft – wo nötig, wird die Infrastruktur </a:t>
            </a:r>
            <a:r>
              <a:rPr lang="de-CH" dirty="0"/>
              <a:t>zur Steigerung der Sicherheit</a:t>
            </a:r>
            <a:r>
              <a:rPr lang="de-CH" b="0" i="0" dirty="0">
                <a:solidFill>
                  <a:srgbClr val="000000"/>
                </a:solidFill>
                <a:effectLst/>
                <a:latin typeface="Univers W01"/>
              </a:rPr>
              <a:t> angepasst. </a:t>
            </a:r>
          </a:p>
          <a:p>
            <a:pPr algn="l"/>
            <a:endParaRPr lang="de-CH" b="0" i="0" dirty="0">
              <a:solidFill>
                <a:srgbClr val="000000"/>
              </a:solidFill>
              <a:effectLst/>
              <a:latin typeface="Univers W01"/>
            </a:endParaRPr>
          </a:p>
          <a:p>
            <a:pPr algn="l"/>
            <a:r>
              <a:rPr lang="de-CH" b="0" i="0" dirty="0">
                <a:solidFill>
                  <a:srgbClr val="000000"/>
                </a:solidFill>
                <a:effectLst/>
                <a:latin typeface="Univers W01"/>
              </a:rPr>
              <a:t>Vorher – nachher: Schulweg in Niederscherli. Vorher: Hecke verdeckt Sicht, Kinder sehen nicht um die Ecke, ob ein Auto kommt. Nachher: Hecke </a:t>
            </a:r>
            <a:r>
              <a:rPr lang="de-CH" b="0" i="0">
                <a:solidFill>
                  <a:srgbClr val="000000"/>
                </a:solidFill>
                <a:effectLst/>
                <a:latin typeface="Univers W01"/>
              </a:rPr>
              <a:t>wurde entfernt</a:t>
            </a:r>
            <a:r>
              <a:rPr lang="de-CH" b="0" i="0" dirty="0">
                <a:solidFill>
                  <a:srgbClr val="000000"/>
                </a:solidFill>
                <a:effectLst/>
                <a:latin typeface="Univers W01"/>
              </a:rPr>
              <a:t>: Weg ist einsehbar. Sicherheit wurde erhöht.</a:t>
            </a:r>
          </a:p>
          <a:p>
            <a:endParaRPr lang="de-CH" dirty="0"/>
          </a:p>
        </p:txBody>
      </p:sp>
      <p:sp>
        <p:nvSpPr>
          <p:cNvPr id="4" name="Foliennummernplatzhalter 3"/>
          <p:cNvSpPr>
            <a:spLocks noGrp="1"/>
          </p:cNvSpPr>
          <p:nvPr>
            <p:ph type="sldNum" sz="quarter" idx="5"/>
          </p:nvPr>
        </p:nvSpPr>
        <p:spPr/>
        <p:txBody>
          <a:bodyPr/>
          <a:lstStyle/>
          <a:p>
            <a:fld id="{F97FC909-0875-4119-BFD8-45B5B0EBF2FD}" type="slidenum">
              <a:rPr lang="de-CH" smtClean="0"/>
              <a:t>5</a:t>
            </a:fld>
            <a:endParaRPr lang="de-CH"/>
          </a:p>
        </p:txBody>
      </p:sp>
    </p:spTree>
    <p:extLst>
      <p:ext uri="{BB962C8B-B14F-4D97-AF65-F5344CB8AC3E}">
        <p14:creationId xmlns:p14="http://schemas.microsoft.com/office/powerpoint/2010/main" val="2244597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CH" b="1" i="0" dirty="0">
                <a:solidFill>
                  <a:srgbClr val="000000"/>
                </a:solidFill>
                <a:effectLst/>
                <a:latin typeface="Roboto" panose="020B0604020202020204" pitchFamily="2" charset="0"/>
              </a:rPr>
              <a:t>Verkehrsunterricht</a:t>
            </a:r>
          </a:p>
          <a:p>
            <a:pPr algn="l"/>
            <a:r>
              <a:rPr lang="de-CH" b="0" i="0" dirty="0">
                <a:solidFill>
                  <a:srgbClr val="000000"/>
                </a:solidFill>
                <a:effectLst/>
                <a:latin typeface="Roboto" panose="020B0604020202020204" pitchFamily="2" charset="0"/>
              </a:rPr>
              <a:t>Vom Kindergarten bis zur 5. Klasse besuchen die ausgebildeten Verkehrsinstruktorinnen und </a:t>
            </a:r>
            <a:r>
              <a:rPr lang="de-CH" b="0" i="0" dirty="0" err="1">
                <a:solidFill>
                  <a:srgbClr val="000000"/>
                </a:solidFill>
                <a:effectLst/>
                <a:latin typeface="Roboto" panose="020B0604020202020204" pitchFamily="2" charset="0"/>
              </a:rPr>
              <a:t>Verkehrsinstruktoren</a:t>
            </a:r>
            <a:r>
              <a:rPr lang="de-CH" b="0" i="0" dirty="0">
                <a:solidFill>
                  <a:srgbClr val="000000"/>
                </a:solidFill>
                <a:effectLst/>
                <a:latin typeface="Roboto" panose="020B0604020202020204" pitchFamily="2" charset="0"/>
              </a:rPr>
              <a:t> die Schulklassen regelmässig. Bei diesen Besuchen zeigen sie den Kindern und Jugendlichen, wie sie sich sicher im Strassenverkehr bewegen. Dieser Unterricht wird flankierend zum Schulunterricht durchgeführt. Er ersetzt jedoch nicht den wichtigsten Teil: Die Grundkenntnisse des Strassenverkehrs, die durch die Eltern und Erziehungsberechtigten an die Kinder vermittelt werden müssen.</a:t>
            </a:r>
          </a:p>
          <a:p>
            <a:pPr algn="l"/>
            <a:endParaRPr lang="de-CH" b="0" i="0" dirty="0">
              <a:solidFill>
                <a:srgbClr val="000000"/>
              </a:solidFill>
              <a:effectLst/>
              <a:latin typeface="Roboto" panose="020B0604020202020204" pitchFamily="2" charset="0"/>
            </a:endParaRPr>
          </a:p>
          <a:p>
            <a:pPr algn="l"/>
            <a:r>
              <a:rPr lang="de-CH" b="0" i="0" dirty="0">
                <a:solidFill>
                  <a:srgbClr val="000000"/>
                </a:solidFill>
                <a:effectLst/>
                <a:latin typeface="Roboto" panose="020B0604020202020204" pitchFamily="2" charset="0"/>
              </a:rPr>
              <a:t>Bildquelle: https://img.luzernerzeitung.ch/2018/4/11/47f134a8-6833-49ac-a5a1-1a334d206192.jpeg?width=560&amp;fit=crop&amp;quality=75&amp;auto=webp (Zugriff: 23.06.2023)</a:t>
            </a:r>
          </a:p>
          <a:p>
            <a:endParaRPr lang="de-CH" dirty="0"/>
          </a:p>
        </p:txBody>
      </p:sp>
      <p:sp>
        <p:nvSpPr>
          <p:cNvPr id="4" name="Foliennummernplatzhalter 3"/>
          <p:cNvSpPr>
            <a:spLocks noGrp="1"/>
          </p:cNvSpPr>
          <p:nvPr>
            <p:ph type="sldNum" sz="quarter" idx="5"/>
          </p:nvPr>
        </p:nvSpPr>
        <p:spPr/>
        <p:txBody>
          <a:bodyPr/>
          <a:lstStyle/>
          <a:p>
            <a:fld id="{F97FC909-0875-4119-BFD8-45B5B0EBF2FD}" type="slidenum">
              <a:rPr lang="de-CH" smtClean="0"/>
              <a:t>6</a:t>
            </a:fld>
            <a:endParaRPr lang="de-CH"/>
          </a:p>
        </p:txBody>
      </p:sp>
    </p:spTree>
    <p:extLst>
      <p:ext uri="{BB962C8B-B14F-4D97-AF65-F5344CB8AC3E}">
        <p14:creationId xmlns:p14="http://schemas.microsoft.com/office/powerpoint/2010/main" val="1587988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CH" b="0" i="0" dirty="0">
                <a:solidFill>
                  <a:srgbClr val="000000"/>
                </a:solidFill>
                <a:effectLst/>
                <a:latin typeface="Roboto" panose="020B0604020202020204" pitchFamily="2" charset="0"/>
              </a:rPr>
              <a:t>Unverzichtbar: Die Mitarbeit der Eltern</a:t>
            </a:r>
          </a:p>
          <a:p>
            <a:pPr algn="l"/>
            <a:r>
              <a:rPr lang="de-CH" b="0" i="0" dirty="0">
                <a:solidFill>
                  <a:srgbClr val="000000"/>
                </a:solidFill>
                <a:effectLst/>
                <a:latin typeface="Roboto" panose="020B0604020202020204" pitchFamily="2" charset="0"/>
              </a:rPr>
              <a:t>Auf was müssen Sie achten? Hier ein kurzer Film der Beratungsstelle für Unfallverhütung. </a:t>
            </a:r>
          </a:p>
          <a:p>
            <a:pPr algn="l"/>
            <a:endParaRPr lang="de-CH" b="0" i="0" dirty="0">
              <a:solidFill>
                <a:srgbClr val="000000"/>
              </a:solidFill>
              <a:effectLst/>
              <a:latin typeface="Roboto" panose="020B0604020202020204" pitchFamily="2" charset="0"/>
            </a:endParaRPr>
          </a:p>
          <a:p>
            <a:r>
              <a:rPr lang="de-CH" dirty="0"/>
              <a:t>Bild: Aus </a:t>
            </a:r>
            <a:r>
              <a:rPr lang="de-CH" dirty="0" err="1"/>
              <a:t>Filmspot</a:t>
            </a:r>
            <a:r>
              <a:rPr lang="de-CH" dirty="0"/>
              <a:t> "Erste Schritte im Strassenverkehr" der bfu (Zugriff: 23.06.2023)</a:t>
            </a:r>
          </a:p>
          <a:p>
            <a:r>
              <a:rPr lang="de-CH" dirty="0"/>
              <a:t>https://youtu.be/UVfz09RqCuo</a:t>
            </a:r>
          </a:p>
        </p:txBody>
      </p:sp>
      <p:sp>
        <p:nvSpPr>
          <p:cNvPr id="4" name="Foliennummernplatzhalter 3"/>
          <p:cNvSpPr>
            <a:spLocks noGrp="1"/>
          </p:cNvSpPr>
          <p:nvPr>
            <p:ph type="sldNum" sz="quarter" idx="5"/>
          </p:nvPr>
        </p:nvSpPr>
        <p:spPr/>
        <p:txBody>
          <a:bodyPr/>
          <a:lstStyle/>
          <a:p>
            <a:fld id="{F97FC909-0875-4119-BFD8-45B5B0EBF2FD}" type="slidenum">
              <a:rPr lang="de-CH" smtClean="0"/>
              <a:t>7</a:t>
            </a:fld>
            <a:endParaRPr lang="de-CH"/>
          </a:p>
        </p:txBody>
      </p:sp>
    </p:spTree>
    <p:extLst>
      <p:ext uri="{BB962C8B-B14F-4D97-AF65-F5344CB8AC3E}">
        <p14:creationId xmlns:p14="http://schemas.microsoft.com/office/powerpoint/2010/main" val="3129678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Klare Haltung der Gemeinde, der Polizei, der Schulen und der Eltern/Elternräte: Elterntaxis nach Möglichkeit vermeiden!</a:t>
            </a:r>
          </a:p>
          <a:p>
            <a:endParaRPr lang="de-CH" dirty="0"/>
          </a:p>
          <a:p>
            <a:r>
              <a:rPr lang="de-CH" dirty="0"/>
              <a:t>Wenn es doch nicht anders geht: </a:t>
            </a:r>
          </a:p>
          <a:p>
            <a:pPr marL="171450" indent="-171450">
              <a:buFontTx/>
              <a:buChar char="-"/>
            </a:pPr>
            <a:r>
              <a:rPr lang="de-CH" dirty="0"/>
              <a:t>Keine Rückwärtsmanöver</a:t>
            </a:r>
          </a:p>
          <a:p>
            <a:pPr marL="171450" indent="-171450">
              <a:buFontTx/>
              <a:buChar char="-"/>
            </a:pPr>
            <a:r>
              <a:rPr lang="de-CH" dirty="0"/>
              <a:t>Empfehlung pro Schule, wo anhalten und aussteigen lassen sicher ist (nicht auf Strassenseite, ohne Rückwärtsmanöver, nicht direkt vor der Schule etc.)</a:t>
            </a:r>
          </a:p>
          <a:p>
            <a:pPr marL="171450" indent="-171450">
              <a:buFontTx/>
              <a:buChar char="-"/>
            </a:pPr>
            <a:endParaRPr lang="de-CH" dirty="0"/>
          </a:p>
          <a:p>
            <a:pPr marL="171450" indent="-171450">
              <a:buFontTx/>
              <a:buChar char="-"/>
            </a:pPr>
            <a:endParaRPr lang="de-CH" dirty="0"/>
          </a:p>
          <a:p>
            <a:pPr marL="0" indent="0">
              <a:buFontTx/>
              <a:buNone/>
            </a:pPr>
            <a:r>
              <a:rPr lang="de-CH" dirty="0" err="1"/>
              <a:t>Tipp</a:t>
            </a:r>
            <a:r>
              <a:rPr lang="de-CH" dirty="0"/>
              <a:t> an Schulen: auf nächster Folie einen möglichen </a:t>
            </a:r>
            <a:r>
              <a:rPr lang="de-CH" dirty="0" err="1"/>
              <a:t>Halteort</a:t>
            </a:r>
            <a:r>
              <a:rPr lang="de-CH" dirty="0"/>
              <a:t> als Bild/Plan einfügen</a:t>
            </a:r>
          </a:p>
        </p:txBody>
      </p:sp>
      <p:sp>
        <p:nvSpPr>
          <p:cNvPr id="4" name="Foliennummernplatzhalter 3"/>
          <p:cNvSpPr>
            <a:spLocks noGrp="1"/>
          </p:cNvSpPr>
          <p:nvPr>
            <p:ph type="sldNum" sz="quarter" idx="5"/>
          </p:nvPr>
        </p:nvSpPr>
        <p:spPr/>
        <p:txBody>
          <a:bodyPr/>
          <a:lstStyle/>
          <a:p>
            <a:fld id="{F97FC909-0875-4119-BFD8-45B5B0EBF2FD}" type="slidenum">
              <a:rPr lang="de-CH" smtClean="0"/>
              <a:t>8</a:t>
            </a:fld>
            <a:endParaRPr lang="de-CH"/>
          </a:p>
        </p:txBody>
      </p:sp>
    </p:spTree>
    <p:extLst>
      <p:ext uri="{BB962C8B-B14F-4D97-AF65-F5344CB8AC3E}">
        <p14:creationId xmlns:p14="http://schemas.microsoft.com/office/powerpoint/2010/main" val="2960149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Mehr Informationen zur Schulwegkampagne gibt es hier:</a:t>
            </a:r>
          </a:p>
          <a:p>
            <a:r>
              <a:rPr lang="de-CH" dirty="0"/>
              <a:t>https://www.ichkanndas.ch/</a:t>
            </a:r>
          </a:p>
          <a:p>
            <a:endParaRPr lang="de-CH" dirty="0"/>
          </a:p>
          <a:p>
            <a:r>
              <a:rPr lang="de-CH" dirty="0"/>
              <a:t>Hinweis an die Schulen: Der Comic wird den Eltern am Elternabend abgegeben oder mit dem Info-Brief nach Hause geschickt.</a:t>
            </a:r>
          </a:p>
          <a:p>
            <a:endParaRPr lang="de-CH" dirty="0"/>
          </a:p>
          <a:p>
            <a:r>
              <a:rPr lang="de-CH" dirty="0"/>
              <a:t>Erstmalige Durchführung in Köniz im Herbst 2022 an der Schule Blindenmoos Schliern.</a:t>
            </a:r>
          </a:p>
          <a:p>
            <a:r>
              <a:rPr lang="de-CH" dirty="0"/>
              <a:t>Projekt im Rahmen von "Fuss Velo Köniz".</a:t>
            </a:r>
          </a:p>
        </p:txBody>
      </p:sp>
      <p:sp>
        <p:nvSpPr>
          <p:cNvPr id="4" name="Foliennummernplatzhalter 3"/>
          <p:cNvSpPr>
            <a:spLocks noGrp="1"/>
          </p:cNvSpPr>
          <p:nvPr>
            <p:ph type="sldNum" sz="quarter" idx="5"/>
          </p:nvPr>
        </p:nvSpPr>
        <p:spPr/>
        <p:txBody>
          <a:bodyPr/>
          <a:lstStyle/>
          <a:p>
            <a:fld id="{F97FC909-0875-4119-BFD8-45B5B0EBF2FD}" type="slidenum">
              <a:rPr lang="de-CH" smtClean="0"/>
              <a:t>9</a:t>
            </a:fld>
            <a:endParaRPr lang="de-CH"/>
          </a:p>
        </p:txBody>
      </p:sp>
    </p:spTree>
    <p:extLst>
      <p:ext uri="{BB962C8B-B14F-4D97-AF65-F5344CB8AC3E}">
        <p14:creationId xmlns:p14="http://schemas.microsoft.com/office/powerpoint/2010/main" val="4275997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_V1">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20ED0069-A345-4402-8D0C-51EA1A6D0FC5}"/>
              </a:ext>
            </a:extLst>
          </p:cNvPr>
          <p:cNvSpPr>
            <a:spLocks noGrp="1"/>
          </p:cNvSpPr>
          <p:nvPr>
            <p:ph type="pic" idx="1"/>
          </p:nvPr>
        </p:nvSpPr>
        <p:spPr>
          <a:xfrm>
            <a:off x="0" y="0"/>
            <a:ext cx="12192000" cy="6858000"/>
          </a:xfrm>
          <a:prstGeom prst="rect">
            <a:avLst/>
          </a:prstGeom>
          <a:solidFill>
            <a:schemeClr val="bg1">
              <a:lumMod val="95000"/>
            </a:schemeClr>
          </a:solidFill>
        </p:spPr>
        <p:txBody>
          <a:bodyPr lIns="0" tIns="0" rIns="0" bIns="0"/>
          <a:lstStyle>
            <a:lvl1pPr marL="0" indent="0" algn="ctr">
              <a:buNone/>
              <a:defRPr sz="1800" b="1">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11" name="Textplatzhalter 10">
            <a:extLst>
              <a:ext uri="{FF2B5EF4-FFF2-40B4-BE49-F238E27FC236}">
                <a16:creationId xmlns:a16="http://schemas.microsoft.com/office/drawing/2014/main" id="{A0806101-013B-4C5F-9838-6BCF73AB4857}"/>
              </a:ext>
            </a:extLst>
          </p:cNvPr>
          <p:cNvSpPr>
            <a:spLocks noGrp="1"/>
          </p:cNvSpPr>
          <p:nvPr>
            <p:ph type="body" sz="quarter" idx="10" hasCustomPrompt="1"/>
          </p:nvPr>
        </p:nvSpPr>
        <p:spPr>
          <a:xfrm>
            <a:off x="1450975" y="1628775"/>
            <a:ext cx="7543800" cy="638175"/>
          </a:xfrm>
          <a:prstGeom prst="rect">
            <a:avLst/>
          </a:prstGeom>
          <a:solidFill>
            <a:schemeClr val="bg1">
              <a:alpha val="70000"/>
            </a:schemeClr>
          </a:solidFill>
        </p:spPr>
        <p:txBody>
          <a:bodyPr lIns="216000" anchor="ctr" anchorCtr="0"/>
          <a:lstStyle>
            <a:lvl1pPr>
              <a:buNone/>
              <a:defRPr b="1">
                <a:solidFill>
                  <a:schemeClr val="tx2"/>
                </a:solidFill>
                <a:latin typeface="Arial" panose="020B0604020202020204" pitchFamily="34" charset="0"/>
                <a:cs typeface="Arial" panose="020B0604020202020204" pitchFamily="34" charset="0"/>
              </a:defRPr>
            </a:lvl1pPr>
          </a:lstStyle>
          <a:p>
            <a:pPr lvl="0"/>
            <a:r>
              <a:rPr lang="de-DE" dirty="0"/>
              <a:t>Projekttitel</a:t>
            </a:r>
          </a:p>
        </p:txBody>
      </p:sp>
      <p:sp>
        <p:nvSpPr>
          <p:cNvPr id="12" name="Textplatzhalter 10">
            <a:extLst>
              <a:ext uri="{FF2B5EF4-FFF2-40B4-BE49-F238E27FC236}">
                <a16:creationId xmlns:a16="http://schemas.microsoft.com/office/drawing/2014/main" id="{1C324F6C-58B7-4E01-9265-73B0D4E9B31E}"/>
              </a:ext>
            </a:extLst>
          </p:cNvPr>
          <p:cNvSpPr>
            <a:spLocks noGrp="1"/>
          </p:cNvSpPr>
          <p:nvPr>
            <p:ph type="body" sz="quarter" idx="11" hasCustomPrompt="1"/>
          </p:nvPr>
        </p:nvSpPr>
        <p:spPr>
          <a:xfrm>
            <a:off x="1450975" y="2526506"/>
            <a:ext cx="2701925" cy="401638"/>
          </a:xfrm>
          <a:prstGeom prst="rect">
            <a:avLst/>
          </a:prstGeom>
          <a:solidFill>
            <a:schemeClr val="bg1">
              <a:alpha val="70000"/>
            </a:schemeClr>
          </a:solidFill>
        </p:spPr>
        <p:txBody>
          <a:bodyPr lIns="216000" anchor="ctr" anchorCtr="0"/>
          <a:lstStyle>
            <a:lvl1pPr>
              <a:buNone/>
              <a:defRPr sz="1800" b="1">
                <a:solidFill>
                  <a:schemeClr val="tx1"/>
                </a:solidFill>
                <a:latin typeface="Arial" panose="020B0604020202020204" pitchFamily="34" charset="0"/>
                <a:cs typeface="Arial" panose="020B0604020202020204" pitchFamily="34" charset="0"/>
              </a:defRPr>
            </a:lvl1pPr>
          </a:lstStyle>
          <a:p>
            <a:pPr lvl="0"/>
            <a:r>
              <a:rPr lang="de-DE" dirty="0"/>
              <a:t>Ort, XX. Monat XXXX</a:t>
            </a:r>
          </a:p>
        </p:txBody>
      </p:sp>
      <p:sp>
        <p:nvSpPr>
          <p:cNvPr id="13" name="Textplatzhalter 10">
            <a:extLst>
              <a:ext uri="{FF2B5EF4-FFF2-40B4-BE49-F238E27FC236}">
                <a16:creationId xmlns:a16="http://schemas.microsoft.com/office/drawing/2014/main" id="{5DA17966-7E70-4413-B000-8F2D36446E90}"/>
              </a:ext>
            </a:extLst>
          </p:cNvPr>
          <p:cNvSpPr>
            <a:spLocks noGrp="1"/>
          </p:cNvSpPr>
          <p:nvPr>
            <p:ph type="body" sz="quarter" idx="12" hasCustomPrompt="1"/>
          </p:nvPr>
        </p:nvSpPr>
        <p:spPr>
          <a:xfrm>
            <a:off x="1450975" y="3027362"/>
            <a:ext cx="3178176" cy="401638"/>
          </a:xfrm>
          <a:prstGeom prst="rect">
            <a:avLst/>
          </a:prstGeom>
          <a:solidFill>
            <a:schemeClr val="bg1">
              <a:alpha val="70000"/>
            </a:schemeClr>
          </a:solidFill>
        </p:spPr>
        <p:txBody>
          <a:bodyPr lIns="216000" anchor="ctr" anchorCtr="0"/>
          <a:lstStyle>
            <a:lvl1pPr>
              <a:buNone/>
              <a:defRPr sz="1800" b="1">
                <a:solidFill>
                  <a:schemeClr val="tx1"/>
                </a:solidFill>
                <a:latin typeface="Arial" panose="020B0604020202020204" pitchFamily="34" charset="0"/>
                <a:cs typeface="Arial" panose="020B0604020202020204" pitchFamily="34" charset="0"/>
              </a:defRPr>
            </a:lvl1pPr>
          </a:lstStyle>
          <a:p>
            <a:pPr lvl="0"/>
            <a:r>
              <a:rPr lang="de-DE" dirty="0"/>
              <a:t>Vorname Name, Funktion</a:t>
            </a:r>
          </a:p>
        </p:txBody>
      </p:sp>
    </p:spTree>
    <p:extLst>
      <p:ext uri="{BB962C8B-B14F-4D97-AF65-F5344CB8AC3E}">
        <p14:creationId xmlns:p14="http://schemas.microsoft.com/office/powerpoint/2010/main" val="78945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weis Website">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F23495F-3308-461F-92B2-27E5AE018CBB}"/>
              </a:ext>
            </a:extLst>
          </p:cNvPr>
          <p:cNvSpPr>
            <a:spLocks noGrp="1"/>
          </p:cNvSpPr>
          <p:nvPr>
            <p:ph idx="1" hasCustomPrompt="1"/>
          </p:nvPr>
        </p:nvSpPr>
        <p:spPr>
          <a:xfrm>
            <a:off x="1450975" y="2659024"/>
            <a:ext cx="10190163" cy="646364"/>
          </a:xfrm>
          <a:prstGeom prst="rect">
            <a:avLst/>
          </a:prstGeom>
        </p:spPr>
        <p:txBody>
          <a:bodyPr lIns="0" tIns="0" rIns="0" bIns="0"/>
          <a:lstStyle>
            <a:lvl1pPr algn="ctr">
              <a:buFont typeface="Symbol" panose="05050102010706020507" pitchFamily="18" charset="2"/>
              <a:buNone/>
              <a:defRPr sz="2800" b="1">
                <a:solidFill>
                  <a:schemeClr val="tx2"/>
                </a:solidFill>
                <a:latin typeface="Arial" panose="020B0604020202020204" pitchFamily="34" charset="0"/>
                <a:cs typeface="Arial" panose="020B0604020202020204" pitchFamily="34" charset="0"/>
              </a:defRPr>
            </a:lvl1pPr>
            <a:lvl2pPr marL="542925" indent="-276225">
              <a:buFont typeface="Symbol" panose="05050102010706020507" pitchFamily="18" charset="2"/>
              <a:buChar char="-"/>
              <a:defRPr sz="1800">
                <a:latin typeface="Arial" panose="020B0604020202020204" pitchFamily="34" charset="0"/>
                <a:cs typeface="Arial" panose="020B0604020202020204" pitchFamily="34" charset="0"/>
              </a:defRPr>
            </a:lvl2pPr>
            <a:lvl3pPr marL="685800" indent="-419100">
              <a:buFont typeface="Symbol" panose="05050102010706020507" pitchFamily="18" charset="2"/>
              <a:buChar char="-"/>
              <a:defRPr sz="1800">
                <a:latin typeface="Arial" panose="020B0604020202020204" pitchFamily="34" charset="0"/>
                <a:cs typeface="Arial" panose="020B0604020202020204" pitchFamily="34" charset="0"/>
              </a:defRPr>
            </a:lvl3pPr>
            <a:lvl4pPr marL="685800" indent="-419100">
              <a:buFont typeface="Symbol" panose="05050102010706020507" pitchFamily="18" charset="2"/>
              <a:buChar char="-"/>
              <a:defRPr sz="1800">
                <a:latin typeface="Arial" panose="020B0604020202020204" pitchFamily="34" charset="0"/>
                <a:cs typeface="Arial" panose="020B0604020202020204" pitchFamily="34" charset="0"/>
              </a:defRPr>
            </a:lvl4pPr>
            <a:lvl5pPr marL="685800" indent="-419100">
              <a:buFont typeface="Symbol" panose="05050102010706020507" pitchFamily="18" charset="2"/>
              <a:buChar char="-"/>
              <a:defRPr sz="1800">
                <a:latin typeface="Arial" panose="020B0604020202020204" pitchFamily="34" charset="0"/>
                <a:cs typeface="Arial" panose="020B0604020202020204" pitchFamily="34" charset="0"/>
              </a:defRPr>
            </a:lvl5pPr>
          </a:lstStyle>
          <a:p>
            <a:pPr lvl="0"/>
            <a:r>
              <a:rPr lang="de-DE" dirty="0"/>
              <a:t>URL-Adresse (Shortlink)</a:t>
            </a:r>
          </a:p>
        </p:txBody>
      </p:sp>
      <p:pic>
        <p:nvPicPr>
          <p:cNvPr id="5" name="Grafik 4">
            <a:extLst>
              <a:ext uri="{FF2B5EF4-FFF2-40B4-BE49-F238E27FC236}">
                <a16:creationId xmlns:a16="http://schemas.microsoft.com/office/drawing/2014/main" id="{64BE00B5-7DBE-E4D4-14E6-36F8CBD6505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639"/>
          <a:stretch/>
        </p:blipFill>
        <p:spPr>
          <a:xfrm>
            <a:off x="0" y="0"/>
            <a:ext cx="1807369" cy="6858000"/>
          </a:xfrm>
          <a:prstGeom prst="rect">
            <a:avLst/>
          </a:prstGeom>
        </p:spPr>
      </p:pic>
      <p:pic>
        <p:nvPicPr>
          <p:cNvPr id="6" name="Grafik 5">
            <a:extLst>
              <a:ext uri="{FF2B5EF4-FFF2-40B4-BE49-F238E27FC236}">
                <a16:creationId xmlns:a16="http://schemas.microsoft.com/office/drawing/2014/main" id="{4CA388CC-C061-B900-D6AD-B298D620AA26}"/>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13137" y="336084"/>
            <a:ext cx="1137838" cy="549742"/>
          </a:xfrm>
          <a:prstGeom prst="rect">
            <a:avLst/>
          </a:prstGeom>
        </p:spPr>
      </p:pic>
      <p:sp>
        <p:nvSpPr>
          <p:cNvPr id="14" name="Datumsplatzhalter 3">
            <a:extLst>
              <a:ext uri="{FF2B5EF4-FFF2-40B4-BE49-F238E27FC236}">
                <a16:creationId xmlns:a16="http://schemas.microsoft.com/office/drawing/2014/main" id="{56249DA8-52C0-CBE8-FF61-D72F8256E8FC}"/>
              </a:ext>
            </a:extLst>
          </p:cNvPr>
          <p:cNvSpPr>
            <a:spLocks noGrp="1"/>
          </p:cNvSpPr>
          <p:nvPr>
            <p:ph type="dt" sz="half" idx="2"/>
          </p:nvPr>
        </p:nvSpPr>
        <p:spPr>
          <a:xfrm>
            <a:off x="1450976" y="6356350"/>
            <a:ext cx="1944846" cy="365125"/>
          </a:xfrm>
          <a:prstGeom prst="rect">
            <a:avLst/>
          </a:prstGeom>
        </p:spPr>
        <p:txBody>
          <a:bodyPr vert="horz" lIns="0" tIns="45720" rIns="91440" bIns="45720" rtlCol="0" anchor="ctr"/>
          <a:lstStyle>
            <a:lvl1pPr algn="l">
              <a:defRPr sz="1400">
                <a:solidFill>
                  <a:schemeClr val="accent6"/>
                </a:solidFill>
                <a:latin typeface="Arial" panose="020B0604020202020204" pitchFamily="34" charset="0"/>
                <a:cs typeface="Arial" panose="020B0604020202020204" pitchFamily="34" charset="0"/>
              </a:defRPr>
            </a:lvl1pPr>
          </a:lstStyle>
          <a:p>
            <a:fld id="{2E316584-261E-4AC5-813C-3C7CED9E9765}" type="datetime1">
              <a:rPr lang="de-DE" smtClean="0"/>
              <a:t>29.06.2023</a:t>
            </a:fld>
            <a:endParaRPr lang="de-CH" dirty="0"/>
          </a:p>
        </p:txBody>
      </p:sp>
      <p:sp>
        <p:nvSpPr>
          <p:cNvPr id="16" name="Fußzeilenplatzhalter 4">
            <a:extLst>
              <a:ext uri="{FF2B5EF4-FFF2-40B4-BE49-F238E27FC236}">
                <a16:creationId xmlns:a16="http://schemas.microsoft.com/office/drawing/2014/main" id="{B47B59D7-D07C-BDCE-7DE7-9C6D6384A5CB}"/>
              </a:ext>
            </a:extLst>
          </p:cNvPr>
          <p:cNvSpPr>
            <a:spLocks noGrp="1"/>
          </p:cNvSpPr>
          <p:nvPr>
            <p:ph type="ftr" sz="quarter" idx="3"/>
          </p:nvPr>
        </p:nvSpPr>
        <p:spPr>
          <a:xfrm>
            <a:off x="3395821" y="6356350"/>
            <a:ext cx="5400358" cy="365125"/>
          </a:xfrm>
          <a:prstGeom prst="rect">
            <a:avLst/>
          </a:prstGeom>
        </p:spPr>
        <p:txBody>
          <a:bodyPr vert="horz" lIns="91440" tIns="45720" rIns="91440" bIns="45720" rtlCol="0" anchor="ctr"/>
          <a:lstStyle>
            <a:lvl1pPr algn="ctr">
              <a:defRPr sz="1400">
                <a:solidFill>
                  <a:schemeClr val="accent6"/>
                </a:solidFill>
                <a:latin typeface="Arial" panose="020B0604020202020204" pitchFamily="34" charset="0"/>
                <a:cs typeface="Arial" panose="020B0604020202020204" pitchFamily="34" charset="0"/>
              </a:defRPr>
            </a:lvl1pPr>
          </a:lstStyle>
          <a:p>
            <a:endParaRPr lang="de-CH" dirty="0"/>
          </a:p>
        </p:txBody>
      </p:sp>
      <p:sp>
        <p:nvSpPr>
          <p:cNvPr id="17" name="Foliennummernplatzhalter 5">
            <a:extLst>
              <a:ext uri="{FF2B5EF4-FFF2-40B4-BE49-F238E27FC236}">
                <a16:creationId xmlns:a16="http://schemas.microsoft.com/office/drawing/2014/main" id="{2C555F3E-D0B5-EAB1-6143-1B29E882483D}"/>
              </a:ext>
            </a:extLst>
          </p:cNvPr>
          <p:cNvSpPr>
            <a:spLocks noGrp="1"/>
          </p:cNvSpPr>
          <p:nvPr>
            <p:ph type="sldNum" sz="quarter" idx="4"/>
          </p:nvPr>
        </p:nvSpPr>
        <p:spPr>
          <a:xfrm>
            <a:off x="8796179" y="6356350"/>
            <a:ext cx="2844959" cy="365125"/>
          </a:xfrm>
          <a:prstGeom prst="rect">
            <a:avLst/>
          </a:prstGeom>
        </p:spPr>
        <p:txBody>
          <a:bodyPr vert="horz" lIns="91440" tIns="45720" rIns="0" bIns="45720" rtlCol="0" anchor="ctr"/>
          <a:lstStyle>
            <a:lvl1pPr algn="r">
              <a:defRPr sz="1400">
                <a:solidFill>
                  <a:schemeClr val="accent6"/>
                </a:solidFill>
                <a:latin typeface="Arial" panose="020B0604020202020204" pitchFamily="34" charset="0"/>
                <a:cs typeface="Arial" panose="020B0604020202020204" pitchFamily="34" charset="0"/>
              </a:defRPr>
            </a:lvl1pPr>
          </a:lstStyle>
          <a:p>
            <a:fld id="{AAEE8026-AE3A-456F-97D7-8FA8E639632A}" type="slidenum">
              <a:rPr lang="de-CH" smtClean="0"/>
              <a:pPr/>
              <a:t>‹Nr.›</a:t>
            </a:fld>
            <a:endParaRPr lang="de-CH" dirty="0"/>
          </a:p>
        </p:txBody>
      </p:sp>
      <p:sp>
        <p:nvSpPr>
          <p:cNvPr id="2" name="Bildplatzhalter 2">
            <a:extLst>
              <a:ext uri="{FF2B5EF4-FFF2-40B4-BE49-F238E27FC236}">
                <a16:creationId xmlns:a16="http://schemas.microsoft.com/office/drawing/2014/main" id="{54439EB9-F5D1-5D6C-2A1B-06D070488422}"/>
              </a:ext>
            </a:extLst>
          </p:cNvPr>
          <p:cNvSpPr>
            <a:spLocks noGrp="1"/>
          </p:cNvSpPr>
          <p:nvPr>
            <p:ph type="pic" idx="14" hasCustomPrompt="1"/>
          </p:nvPr>
        </p:nvSpPr>
        <p:spPr>
          <a:xfrm>
            <a:off x="5742093" y="3429000"/>
            <a:ext cx="1644439" cy="1567393"/>
          </a:xfrm>
          <a:prstGeom prst="rect">
            <a:avLst/>
          </a:prstGeom>
          <a:noFill/>
        </p:spPr>
        <p:txBody>
          <a:bodyPr lIns="0" tIns="0" rIns="0" bIns="0"/>
          <a:lstStyle>
            <a:lvl1pPr marL="0" indent="0" algn="ctr">
              <a:buNone/>
              <a:defRPr sz="1800" b="1">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CH" dirty="0"/>
              <a:t>QR-Code</a:t>
            </a:r>
          </a:p>
        </p:txBody>
      </p:sp>
    </p:spTree>
    <p:extLst>
      <p:ext uri="{BB962C8B-B14F-4D97-AF65-F5344CB8AC3E}">
        <p14:creationId xmlns:p14="http://schemas.microsoft.com/office/powerpoint/2010/main" val="46379069"/>
      </p:ext>
    </p:extLst>
  </p:cSld>
  <p:clrMapOvr>
    <a:masterClrMapping/>
  </p:clrMapOvr>
  <p:extLst>
    <p:ext uri="{DCECCB84-F9BA-43D5-87BE-67443E8EF086}">
      <p15:sldGuideLst xmlns:p15="http://schemas.microsoft.com/office/powerpoint/2012/main">
        <p15:guide id="1" orient="horz" pos="1412" userDrawn="1">
          <p15:clr>
            <a:srgbClr val="FBAE40"/>
          </p15:clr>
        </p15:guide>
        <p15:guide id="2" orient="horz" pos="21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20ED0069-A345-4402-8D0C-51EA1A6D0FC5}"/>
              </a:ext>
            </a:extLst>
          </p:cNvPr>
          <p:cNvSpPr>
            <a:spLocks noGrp="1"/>
          </p:cNvSpPr>
          <p:nvPr>
            <p:ph type="pic" idx="1"/>
          </p:nvPr>
        </p:nvSpPr>
        <p:spPr>
          <a:xfrm>
            <a:off x="857250" y="1143000"/>
            <a:ext cx="11334750" cy="5715000"/>
          </a:xfrm>
          <a:prstGeom prst="rect">
            <a:avLst/>
          </a:prstGeom>
          <a:solidFill>
            <a:schemeClr val="bg1">
              <a:lumMod val="95000"/>
            </a:schemeClr>
          </a:solidFill>
        </p:spPr>
        <p:txBody>
          <a:bodyPr lIns="0" tIns="0" rIns="0" bIns="0"/>
          <a:lstStyle>
            <a:lvl1pPr marL="0" indent="0" algn="ctr">
              <a:buNone/>
              <a:defRPr sz="1800" b="1">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pic>
        <p:nvPicPr>
          <p:cNvPr id="2" name="Grafik 1">
            <a:extLst>
              <a:ext uri="{FF2B5EF4-FFF2-40B4-BE49-F238E27FC236}">
                <a16:creationId xmlns:a16="http://schemas.microsoft.com/office/drawing/2014/main" id="{A4DC82FD-922D-31D3-F5A6-32B5BF48887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639"/>
          <a:stretch/>
        </p:blipFill>
        <p:spPr>
          <a:xfrm>
            <a:off x="0" y="0"/>
            <a:ext cx="1807369" cy="6858000"/>
          </a:xfrm>
          <a:prstGeom prst="rect">
            <a:avLst/>
          </a:prstGeom>
        </p:spPr>
      </p:pic>
      <p:pic>
        <p:nvPicPr>
          <p:cNvPr id="3" name="Grafik 2">
            <a:extLst>
              <a:ext uri="{FF2B5EF4-FFF2-40B4-BE49-F238E27FC236}">
                <a16:creationId xmlns:a16="http://schemas.microsoft.com/office/drawing/2014/main" id="{C00E11E6-A32D-DDE4-E4ED-8568CA9A3E5A}"/>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13137" y="336084"/>
            <a:ext cx="1137838" cy="549742"/>
          </a:xfrm>
          <a:prstGeom prst="rect">
            <a:avLst/>
          </a:prstGeom>
        </p:spPr>
      </p:pic>
    </p:spTree>
    <p:extLst>
      <p:ext uri="{BB962C8B-B14F-4D97-AF65-F5344CB8AC3E}">
        <p14:creationId xmlns:p14="http://schemas.microsoft.com/office/powerpoint/2010/main" val="1078268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_V2">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41127F1E-40C8-5434-45F2-5E8873A656B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639"/>
          <a:stretch/>
        </p:blipFill>
        <p:spPr>
          <a:xfrm>
            <a:off x="0" y="0"/>
            <a:ext cx="1807369" cy="6858000"/>
          </a:xfrm>
          <a:prstGeom prst="rect">
            <a:avLst/>
          </a:prstGeom>
        </p:spPr>
      </p:pic>
      <p:pic>
        <p:nvPicPr>
          <p:cNvPr id="3" name="Grafik 2">
            <a:extLst>
              <a:ext uri="{FF2B5EF4-FFF2-40B4-BE49-F238E27FC236}">
                <a16:creationId xmlns:a16="http://schemas.microsoft.com/office/drawing/2014/main" id="{833DDC4D-5953-392E-EDA2-A5DEB129C84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13137" y="336084"/>
            <a:ext cx="1137838" cy="549742"/>
          </a:xfrm>
          <a:prstGeom prst="rect">
            <a:avLst/>
          </a:prstGeom>
        </p:spPr>
      </p:pic>
      <p:sp>
        <p:nvSpPr>
          <p:cNvPr id="7" name="Bildplatzhalter 2">
            <a:extLst>
              <a:ext uri="{FF2B5EF4-FFF2-40B4-BE49-F238E27FC236}">
                <a16:creationId xmlns:a16="http://schemas.microsoft.com/office/drawing/2014/main" id="{20ED0069-A345-4402-8D0C-51EA1A6D0FC5}"/>
              </a:ext>
            </a:extLst>
          </p:cNvPr>
          <p:cNvSpPr>
            <a:spLocks noGrp="1"/>
          </p:cNvSpPr>
          <p:nvPr>
            <p:ph type="pic" idx="1"/>
          </p:nvPr>
        </p:nvSpPr>
        <p:spPr>
          <a:xfrm>
            <a:off x="864394" y="1168400"/>
            <a:ext cx="11327606" cy="5689600"/>
          </a:xfrm>
          <a:prstGeom prst="rect">
            <a:avLst/>
          </a:prstGeom>
          <a:solidFill>
            <a:schemeClr val="bg1">
              <a:lumMod val="95000"/>
            </a:schemeClr>
          </a:solidFill>
        </p:spPr>
        <p:txBody>
          <a:bodyPr lIns="0" tIns="0" rIns="0" bIns="0"/>
          <a:lstStyle>
            <a:lvl1pPr marL="0" indent="0" algn="ctr">
              <a:buNone/>
              <a:defRPr sz="1800" b="1">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11" name="Textplatzhalter 10">
            <a:extLst>
              <a:ext uri="{FF2B5EF4-FFF2-40B4-BE49-F238E27FC236}">
                <a16:creationId xmlns:a16="http://schemas.microsoft.com/office/drawing/2014/main" id="{A0806101-013B-4C5F-9838-6BCF73AB4857}"/>
              </a:ext>
            </a:extLst>
          </p:cNvPr>
          <p:cNvSpPr>
            <a:spLocks noGrp="1"/>
          </p:cNvSpPr>
          <p:nvPr>
            <p:ph type="body" sz="quarter" idx="10" hasCustomPrompt="1"/>
          </p:nvPr>
        </p:nvSpPr>
        <p:spPr>
          <a:xfrm>
            <a:off x="1450975" y="1628775"/>
            <a:ext cx="7543800" cy="638175"/>
          </a:xfrm>
          <a:prstGeom prst="rect">
            <a:avLst/>
          </a:prstGeom>
          <a:solidFill>
            <a:schemeClr val="bg1">
              <a:alpha val="70000"/>
            </a:schemeClr>
          </a:solidFill>
        </p:spPr>
        <p:txBody>
          <a:bodyPr lIns="216000" anchor="ctr" anchorCtr="0"/>
          <a:lstStyle>
            <a:lvl1pPr>
              <a:buNone/>
              <a:defRPr b="1">
                <a:solidFill>
                  <a:schemeClr val="tx2"/>
                </a:solidFill>
                <a:latin typeface="Arial" panose="020B0604020202020204" pitchFamily="34" charset="0"/>
                <a:cs typeface="Arial" panose="020B0604020202020204" pitchFamily="34" charset="0"/>
              </a:defRPr>
            </a:lvl1pPr>
          </a:lstStyle>
          <a:p>
            <a:pPr lvl="0"/>
            <a:r>
              <a:rPr lang="de-DE" dirty="0"/>
              <a:t>Projekttitel</a:t>
            </a:r>
          </a:p>
        </p:txBody>
      </p:sp>
      <p:sp>
        <p:nvSpPr>
          <p:cNvPr id="12" name="Textplatzhalter 10">
            <a:extLst>
              <a:ext uri="{FF2B5EF4-FFF2-40B4-BE49-F238E27FC236}">
                <a16:creationId xmlns:a16="http://schemas.microsoft.com/office/drawing/2014/main" id="{1C324F6C-58B7-4E01-9265-73B0D4E9B31E}"/>
              </a:ext>
            </a:extLst>
          </p:cNvPr>
          <p:cNvSpPr>
            <a:spLocks noGrp="1"/>
          </p:cNvSpPr>
          <p:nvPr>
            <p:ph type="body" sz="quarter" idx="11" hasCustomPrompt="1"/>
          </p:nvPr>
        </p:nvSpPr>
        <p:spPr>
          <a:xfrm>
            <a:off x="1450975" y="2526506"/>
            <a:ext cx="2701925" cy="401638"/>
          </a:xfrm>
          <a:prstGeom prst="rect">
            <a:avLst/>
          </a:prstGeom>
          <a:solidFill>
            <a:schemeClr val="bg1">
              <a:alpha val="70000"/>
            </a:schemeClr>
          </a:solidFill>
        </p:spPr>
        <p:txBody>
          <a:bodyPr lIns="216000" anchor="ctr" anchorCtr="0"/>
          <a:lstStyle>
            <a:lvl1pPr>
              <a:buNone/>
              <a:defRPr sz="1800" b="1">
                <a:solidFill>
                  <a:schemeClr val="tx1"/>
                </a:solidFill>
                <a:latin typeface="Arial" panose="020B0604020202020204" pitchFamily="34" charset="0"/>
                <a:cs typeface="Arial" panose="020B0604020202020204" pitchFamily="34" charset="0"/>
              </a:defRPr>
            </a:lvl1pPr>
          </a:lstStyle>
          <a:p>
            <a:pPr lvl="0"/>
            <a:r>
              <a:rPr lang="de-DE" dirty="0"/>
              <a:t>Ort, XX. Monat XXXX</a:t>
            </a:r>
          </a:p>
        </p:txBody>
      </p:sp>
      <p:sp>
        <p:nvSpPr>
          <p:cNvPr id="13" name="Textplatzhalter 10">
            <a:extLst>
              <a:ext uri="{FF2B5EF4-FFF2-40B4-BE49-F238E27FC236}">
                <a16:creationId xmlns:a16="http://schemas.microsoft.com/office/drawing/2014/main" id="{5DA17966-7E70-4413-B000-8F2D36446E90}"/>
              </a:ext>
            </a:extLst>
          </p:cNvPr>
          <p:cNvSpPr>
            <a:spLocks noGrp="1"/>
          </p:cNvSpPr>
          <p:nvPr>
            <p:ph type="body" sz="quarter" idx="12" hasCustomPrompt="1"/>
          </p:nvPr>
        </p:nvSpPr>
        <p:spPr>
          <a:xfrm>
            <a:off x="1450975" y="3027362"/>
            <a:ext cx="3178176" cy="401638"/>
          </a:xfrm>
          <a:prstGeom prst="rect">
            <a:avLst/>
          </a:prstGeom>
          <a:solidFill>
            <a:schemeClr val="bg1">
              <a:alpha val="70000"/>
            </a:schemeClr>
          </a:solidFill>
        </p:spPr>
        <p:txBody>
          <a:bodyPr lIns="216000" anchor="ctr" anchorCtr="0"/>
          <a:lstStyle>
            <a:lvl1pPr>
              <a:buNone/>
              <a:defRPr sz="1800" b="1">
                <a:solidFill>
                  <a:schemeClr val="tx1"/>
                </a:solidFill>
                <a:latin typeface="Arial" panose="020B0604020202020204" pitchFamily="34" charset="0"/>
                <a:cs typeface="Arial" panose="020B0604020202020204" pitchFamily="34" charset="0"/>
              </a:defRPr>
            </a:lvl1pPr>
          </a:lstStyle>
          <a:p>
            <a:pPr lvl="0"/>
            <a:r>
              <a:rPr lang="de-DE" dirty="0"/>
              <a:t>Vorname Name, Funktion</a:t>
            </a:r>
          </a:p>
        </p:txBody>
      </p:sp>
    </p:spTree>
    <p:extLst>
      <p:ext uri="{BB962C8B-B14F-4D97-AF65-F5344CB8AC3E}">
        <p14:creationId xmlns:p14="http://schemas.microsoft.com/office/powerpoint/2010/main" val="1822609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F23495F-3308-461F-92B2-27E5AE018CBB}"/>
              </a:ext>
            </a:extLst>
          </p:cNvPr>
          <p:cNvSpPr>
            <a:spLocks noGrp="1"/>
          </p:cNvSpPr>
          <p:nvPr>
            <p:ph idx="1" hasCustomPrompt="1"/>
          </p:nvPr>
        </p:nvSpPr>
        <p:spPr>
          <a:xfrm>
            <a:off x="1450974" y="2409825"/>
            <a:ext cx="10190163" cy="3756025"/>
          </a:xfrm>
          <a:prstGeom prst="rect">
            <a:avLst/>
          </a:prstGeom>
        </p:spPr>
        <p:txBody>
          <a:bodyPr lIns="0" tIns="0" rIns="0" bIns="0"/>
          <a:lstStyle>
            <a:lvl1pPr marL="361950" indent="-361950">
              <a:buFont typeface="+mj-lt"/>
              <a:buAutoNum type="arabicPeriod"/>
              <a:defRPr sz="2000" b="1">
                <a:latin typeface="Arial" panose="020B0604020202020204" pitchFamily="34" charset="0"/>
                <a:cs typeface="Arial" panose="020B0604020202020204" pitchFamily="34" charset="0"/>
              </a:defRPr>
            </a:lvl1pPr>
            <a:lvl2pPr marL="542925" indent="-276225">
              <a:buFont typeface="Symbol" panose="05050102010706020507" pitchFamily="18" charset="2"/>
              <a:buChar char="-"/>
              <a:defRPr sz="1800">
                <a:latin typeface="Arial" panose="020B0604020202020204" pitchFamily="34" charset="0"/>
                <a:cs typeface="Arial" panose="020B0604020202020204" pitchFamily="34" charset="0"/>
              </a:defRPr>
            </a:lvl2pPr>
            <a:lvl3pPr marL="685800" indent="-419100">
              <a:buFont typeface="Symbol" panose="05050102010706020507" pitchFamily="18" charset="2"/>
              <a:buChar char="-"/>
              <a:defRPr sz="1800">
                <a:latin typeface="Arial" panose="020B0604020202020204" pitchFamily="34" charset="0"/>
                <a:cs typeface="Arial" panose="020B0604020202020204" pitchFamily="34" charset="0"/>
              </a:defRPr>
            </a:lvl3pPr>
            <a:lvl4pPr marL="685800" indent="-419100">
              <a:buFont typeface="Symbol" panose="05050102010706020507" pitchFamily="18" charset="2"/>
              <a:buChar char="-"/>
              <a:defRPr sz="1800">
                <a:latin typeface="Arial" panose="020B0604020202020204" pitchFamily="34" charset="0"/>
                <a:cs typeface="Arial" panose="020B0604020202020204" pitchFamily="34" charset="0"/>
              </a:defRPr>
            </a:lvl4pPr>
            <a:lvl5pPr marL="685800" indent="-419100">
              <a:buFont typeface="Symbol" panose="05050102010706020507" pitchFamily="18" charset="2"/>
              <a:buChar char="-"/>
              <a:defRPr sz="1800">
                <a:latin typeface="Arial" panose="020B0604020202020204" pitchFamily="34" charset="0"/>
                <a:cs typeface="Arial" panose="020B0604020202020204" pitchFamily="34" charset="0"/>
              </a:defRPr>
            </a:lvl5pPr>
          </a:lstStyle>
          <a:p>
            <a:pPr lvl="0"/>
            <a:r>
              <a:rPr lang="de-DE" dirty="0"/>
              <a:t>Thema</a:t>
            </a:r>
          </a:p>
          <a:p>
            <a:pPr lvl="0"/>
            <a:r>
              <a:rPr lang="de-DE" dirty="0"/>
              <a:t>Thema</a:t>
            </a:r>
          </a:p>
          <a:p>
            <a:pPr lvl="0"/>
            <a:r>
              <a:rPr lang="de-DE" dirty="0"/>
              <a:t>Thema</a:t>
            </a:r>
          </a:p>
          <a:p>
            <a:pPr lvl="0"/>
            <a:r>
              <a:rPr lang="de-DE" dirty="0"/>
              <a:t>Thema</a:t>
            </a:r>
          </a:p>
          <a:p>
            <a:pPr lvl="0"/>
            <a:r>
              <a:rPr lang="de-DE" dirty="0"/>
              <a:t>Thema</a:t>
            </a:r>
          </a:p>
          <a:p>
            <a:pPr lvl="0"/>
            <a:r>
              <a:rPr lang="de-DE" dirty="0"/>
              <a:t>Thema</a:t>
            </a:r>
          </a:p>
          <a:p>
            <a:pPr lvl="0"/>
            <a:r>
              <a:rPr lang="de-DE" dirty="0"/>
              <a:t>Thema</a:t>
            </a:r>
          </a:p>
          <a:p>
            <a:pPr lvl="0"/>
            <a:r>
              <a:rPr lang="de-DE" dirty="0"/>
              <a:t>Thema</a:t>
            </a:r>
          </a:p>
        </p:txBody>
      </p:sp>
      <p:sp>
        <p:nvSpPr>
          <p:cNvPr id="13" name="Datumsplatzhalter 12">
            <a:extLst>
              <a:ext uri="{FF2B5EF4-FFF2-40B4-BE49-F238E27FC236}">
                <a16:creationId xmlns:a16="http://schemas.microsoft.com/office/drawing/2014/main" id="{24C05AA9-A119-4380-A1A2-2EE2A847D493}"/>
              </a:ext>
            </a:extLst>
          </p:cNvPr>
          <p:cNvSpPr>
            <a:spLocks noGrp="1"/>
          </p:cNvSpPr>
          <p:nvPr>
            <p:ph type="dt" sz="half" idx="10"/>
          </p:nvPr>
        </p:nvSpPr>
        <p:spPr/>
        <p:txBody>
          <a:bodyPr/>
          <a:lstStyle/>
          <a:p>
            <a:fld id="{E03BA695-89EA-4FB1-A379-9A925AC34839}" type="datetime1">
              <a:rPr lang="de-DE" smtClean="0"/>
              <a:t>29.06.2023</a:t>
            </a:fld>
            <a:endParaRPr lang="de-CH" dirty="0"/>
          </a:p>
        </p:txBody>
      </p:sp>
      <p:sp>
        <p:nvSpPr>
          <p:cNvPr id="15" name="Foliennummernplatzhalter 14">
            <a:extLst>
              <a:ext uri="{FF2B5EF4-FFF2-40B4-BE49-F238E27FC236}">
                <a16:creationId xmlns:a16="http://schemas.microsoft.com/office/drawing/2014/main" id="{7DB9C25C-5100-474C-84C8-934263E2D5DA}"/>
              </a:ext>
            </a:extLst>
          </p:cNvPr>
          <p:cNvSpPr>
            <a:spLocks noGrp="1"/>
          </p:cNvSpPr>
          <p:nvPr>
            <p:ph type="sldNum" sz="quarter" idx="12"/>
          </p:nvPr>
        </p:nvSpPr>
        <p:spPr/>
        <p:txBody>
          <a:bodyPr/>
          <a:lstStyle/>
          <a:p>
            <a:fld id="{AAEE8026-AE3A-456F-97D7-8FA8E639632A}" type="slidenum">
              <a:rPr lang="de-CH" smtClean="0"/>
              <a:pPr/>
              <a:t>‹Nr.›</a:t>
            </a:fld>
            <a:endParaRPr lang="de-CH" dirty="0">
              <a:latin typeface="Arial" panose="020B0604020202020204" pitchFamily="34" charset="0"/>
              <a:cs typeface="Arial" panose="020B0604020202020204" pitchFamily="34" charset="0"/>
            </a:endParaRPr>
          </a:p>
        </p:txBody>
      </p:sp>
      <p:sp>
        <p:nvSpPr>
          <p:cNvPr id="18" name="Textplatzhalter 17">
            <a:extLst>
              <a:ext uri="{FF2B5EF4-FFF2-40B4-BE49-F238E27FC236}">
                <a16:creationId xmlns:a16="http://schemas.microsoft.com/office/drawing/2014/main" id="{E3C86D2F-FA8F-4156-A5F4-6DB19BCBDEB4}"/>
              </a:ext>
            </a:extLst>
          </p:cNvPr>
          <p:cNvSpPr>
            <a:spLocks noGrp="1"/>
          </p:cNvSpPr>
          <p:nvPr>
            <p:ph type="body" sz="quarter" idx="13" hasCustomPrompt="1"/>
          </p:nvPr>
        </p:nvSpPr>
        <p:spPr>
          <a:xfrm>
            <a:off x="1450974" y="1628775"/>
            <a:ext cx="10190162" cy="438150"/>
          </a:xfrm>
          <a:prstGeom prst="rect">
            <a:avLst/>
          </a:prstGeom>
        </p:spPr>
        <p:txBody>
          <a:bodyPr lIns="0" tIns="0" rIns="0" bIns="0"/>
          <a:lstStyle>
            <a:lvl1pPr>
              <a:buFontTx/>
              <a:buNone/>
              <a:defRPr sz="2800" b="1">
                <a:solidFill>
                  <a:schemeClr val="tx2"/>
                </a:solidFill>
                <a:latin typeface="Arial" panose="020B0604020202020204" pitchFamily="34" charset="0"/>
                <a:cs typeface="Arial" panose="020B0604020202020204" pitchFamily="34" charset="0"/>
              </a:defRPr>
            </a:lvl1pPr>
            <a:lvl2pPr>
              <a:buFontTx/>
              <a:buNone/>
              <a:defRPr>
                <a:latin typeface="Arial" panose="020B0604020202020204" pitchFamily="34" charset="0"/>
                <a:cs typeface="Arial" panose="020B0604020202020204" pitchFamily="34" charset="0"/>
              </a:defRPr>
            </a:lvl2pPr>
            <a:lvl3pPr>
              <a:buFontTx/>
              <a:buNone/>
              <a:defRPr>
                <a:latin typeface="Arial" panose="020B0604020202020204" pitchFamily="34" charset="0"/>
                <a:cs typeface="Arial" panose="020B0604020202020204" pitchFamily="34" charset="0"/>
              </a:defRPr>
            </a:lvl3pPr>
            <a:lvl4pPr>
              <a:buFontTx/>
              <a:buNone/>
              <a:defRPr>
                <a:latin typeface="Arial" panose="020B0604020202020204" pitchFamily="34" charset="0"/>
                <a:cs typeface="Arial" panose="020B0604020202020204" pitchFamily="34" charset="0"/>
              </a:defRPr>
            </a:lvl4pPr>
            <a:lvl5pPr>
              <a:buFontTx/>
              <a:buNone/>
              <a:defRPr>
                <a:latin typeface="Arial" panose="020B0604020202020204" pitchFamily="34" charset="0"/>
                <a:cs typeface="Arial" panose="020B0604020202020204" pitchFamily="34" charset="0"/>
              </a:defRPr>
            </a:lvl5pPr>
          </a:lstStyle>
          <a:p>
            <a:pPr lvl="0"/>
            <a:r>
              <a:rPr lang="de-DE" dirty="0"/>
              <a:t>Inhaltsverzeichnis</a:t>
            </a:r>
          </a:p>
        </p:txBody>
      </p:sp>
      <p:pic>
        <p:nvPicPr>
          <p:cNvPr id="2" name="Grafik 1">
            <a:extLst>
              <a:ext uri="{FF2B5EF4-FFF2-40B4-BE49-F238E27FC236}">
                <a16:creationId xmlns:a16="http://schemas.microsoft.com/office/drawing/2014/main" id="{119F4331-75C4-EE4A-9E98-FF59ED6DF37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639"/>
          <a:stretch/>
        </p:blipFill>
        <p:spPr>
          <a:xfrm>
            <a:off x="0" y="0"/>
            <a:ext cx="1807369" cy="6858000"/>
          </a:xfrm>
          <a:prstGeom prst="rect">
            <a:avLst/>
          </a:prstGeom>
        </p:spPr>
      </p:pic>
      <p:pic>
        <p:nvPicPr>
          <p:cNvPr id="4" name="Grafik 3">
            <a:extLst>
              <a:ext uri="{FF2B5EF4-FFF2-40B4-BE49-F238E27FC236}">
                <a16:creationId xmlns:a16="http://schemas.microsoft.com/office/drawing/2014/main" id="{1D04E31D-215E-F596-860D-8DD412DA322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13137" y="336084"/>
            <a:ext cx="1137838" cy="549742"/>
          </a:xfrm>
          <a:prstGeom prst="rect">
            <a:avLst/>
          </a:prstGeom>
        </p:spPr>
      </p:pic>
    </p:spTree>
    <p:extLst>
      <p:ext uri="{BB962C8B-B14F-4D97-AF65-F5344CB8AC3E}">
        <p14:creationId xmlns:p14="http://schemas.microsoft.com/office/powerpoint/2010/main" val="1208091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ischenfolie">
    <p:spTree>
      <p:nvGrpSpPr>
        <p:cNvPr id="1" name=""/>
        <p:cNvGrpSpPr/>
        <p:nvPr/>
      </p:nvGrpSpPr>
      <p:grpSpPr>
        <a:xfrm>
          <a:off x="0" y="0"/>
          <a:ext cx="0" cy="0"/>
          <a:chOff x="0" y="0"/>
          <a:chExt cx="0" cy="0"/>
        </a:xfrm>
      </p:grpSpPr>
      <p:sp>
        <p:nvSpPr>
          <p:cNvPr id="13" name="Textplatzhalter 10">
            <a:extLst>
              <a:ext uri="{FF2B5EF4-FFF2-40B4-BE49-F238E27FC236}">
                <a16:creationId xmlns:a16="http://schemas.microsoft.com/office/drawing/2014/main" id="{5DA17966-7E70-4413-B000-8F2D36446E90}"/>
              </a:ext>
            </a:extLst>
          </p:cNvPr>
          <p:cNvSpPr>
            <a:spLocks noGrp="1"/>
          </p:cNvSpPr>
          <p:nvPr>
            <p:ph type="body" sz="quarter" idx="12" hasCustomPrompt="1"/>
          </p:nvPr>
        </p:nvSpPr>
        <p:spPr>
          <a:xfrm>
            <a:off x="1450974" y="2241550"/>
            <a:ext cx="10190164" cy="401638"/>
          </a:xfrm>
          <a:prstGeom prst="rect">
            <a:avLst/>
          </a:prstGeom>
          <a:solidFill>
            <a:schemeClr val="bg1">
              <a:alpha val="70000"/>
            </a:schemeClr>
          </a:solidFill>
        </p:spPr>
        <p:txBody>
          <a:bodyPr lIns="396000" anchor="ctr" anchorCtr="0"/>
          <a:lstStyle>
            <a:lvl1pPr>
              <a:buNone/>
              <a:defRPr sz="1800" b="1">
                <a:solidFill>
                  <a:schemeClr val="tx1"/>
                </a:solidFill>
                <a:latin typeface="Arial" panose="020B0604020202020204" pitchFamily="34" charset="0"/>
                <a:cs typeface="Arial" panose="020B0604020202020204" pitchFamily="34" charset="0"/>
              </a:defRPr>
            </a:lvl1pPr>
          </a:lstStyle>
          <a:p>
            <a:pPr lvl="0"/>
            <a:r>
              <a:rPr lang="de-DE" dirty="0"/>
              <a:t>Vorname Name, Funktion</a:t>
            </a:r>
          </a:p>
        </p:txBody>
      </p:sp>
      <p:pic>
        <p:nvPicPr>
          <p:cNvPr id="2" name="Grafik 1">
            <a:extLst>
              <a:ext uri="{FF2B5EF4-FFF2-40B4-BE49-F238E27FC236}">
                <a16:creationId xmlns:a16="http://schemas.microsoft.com/office/drawing/2014/main" id="{41127F1E-40C8-5434-45F2-5E8873A656B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639"/>
          <a:stretch/>
        </p:blipFill>
        <p:spPr>
          <a:xfrm>
            <a:off x="0" y="0"/>
            <a:ext cx="1807369" cy="6858000"/>
          </a:xfrm>
          <a:prstGeom prst="rect">
            <a:avLst/>
          </a:prstGeom>
        </p:spPr>
      </p:pic>
      <p:pic>
        <p:nvPicPr>
          <p:cNvPr id="3" name="Grafik 2">
            <a:extLst>
              <a:ext uri="{FF2B5EF4-FFF2-40B4-BE49-F238E27FC236}">
                <a16:creationId xmlns:a16="http://schemas.microsoft.com/office/drawing/2014/main" id="{833DDC4D-5953-392E-EDA2-A5DEB129C84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13137" y="336084"/>
            <a:ext cx="1137838" cy="549742"/>
          </a:xfrm>
          <a:prstGeom prst="rect">
            <a:avLst/>
          </a:prstGeom>
        </p:spPr>
      </p:pic>
      <p:sp>
        <p:nvSpPr>
          <p:cNvPr id="7" name="Bildplatzhalter 2">
            <a:extLst>
              <a:ext uri="{FF2B5EF4-FFF2-40B4-BE49-F238E27FC236}">
                <a16:creationId xmlns:a16="http://schemas.microsoft.com/office/drawing/2014/main" id="{20ED0069-A345-4402-8D0C-51EA1A6D0FC5}"/>
              </a:ext>
            </a:extLst>
          </p:cNvPr>
          <p:cNvSpPr>
            <a:spLocks noGrp="1"/>
          </p:cNvSpPr>
          <p:nvPr>
            <p:ph type="pic" idx="1"/>
          </p:nvPr>
        </p:nvSpPr>
        <p:spPr>
          <a:xfrm>
            <a:off x="1450975" y="3328988"/>
            <a:ext cx="10741024" cy="3529012"/>
          </a:xfrm>
          <a:prstGeom prst="rect">
            <a:avLst/>
          </a:prstGeom>
          <a:solidFill>
            <a:schemeClr val="bg1">
              <a:lumMod val="95000"/>
            </a:schemeClr>
          </a:solidFill>
        </p:spPr>
        <p:txBody>
          <a:bodyPr lIns="0" tIns="0" rIns="0" bIns="0"/>
          <a:lstStyle>
            <a:lvl1pPr marL="0" indent="0" algn="ctr">
              <a:buNone/>
              <a:defRPr sz="1800" b="1">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5" name="Textplatzhalter 17">
            <a:extLst>
              <a:ext uri="{FF2B5EF4-FFF2-40B4-BE49-F238E27FC236}">
                <a16:creationId xmlns:a16="http://schemas.microsoft.com/office/drawing/2014/main" id="{7BC6D558-D83B-45E7-9C14-532712840089}"/>
              </a:ext>
            </a:extLst>
          </p:cNvPr>
          <p:cNvSpPr>
            <a:spLocks noGrp="1"/>
          </p:cNvSpPr>
          <p:nvPr>
            <p:ph type="body" sz="quarter" idx="13" hasCustomPrompt="1"/>
          </p:nvPr>
        </p:nvSpPr>
        <p:spPr>
          <a:xfrm>
            <a:off x="1450973" y="1628775"/>
            <a:ext cx="10190165" cy="438150"/>
          </a:xfrm>
          <a:prstGeom prst="rect">
            <a:avLst/>
          </a:prstGeom>
        </p:spPr>
        <p:txBody>
          <a:bodyPr lIns="0" tIns="0" rIns="0" bIns="0"/>
          <a:lstStyle>
            <a:lvl1pPr>
              <a:buFontTx/>
              <a:buNone/>
              <a:defRPr sz="2800" b="1">
                <a:solidFill>
                  <a:schemeClr val="tx2"/>
                </a:solidFill>
                <a:latin typeface="Arial" panose="020B0604020202020204" pitchFamily="34" charset="0"/>
                <a:cs typeface="Arial" panose="020B0604020202020204" pitchFamily="34" charset="0"/>
              </a:defRPr>
            </a:lvl1pPr>
            <a:lvl2pPr>
              <a:buFontTx/>
              <a:buNone/>
              <a:defRPr>
                <a:latin typeface="Arial" panose="020B0604020202020204" pitchFamily="34" charset="0"/>
                <a:cs typeface="Arial" panose="020B0604020202020204" pitchFamily="34" charset="0"/>
              </a:defRPr>
            </a:lvl2pPr>
            <a:lvl3pPr>
              <a:buFontTx/>
              <a:buNone/>
              <a:defRPr>
                <a:latin typeface="Arial" panose="020B0604020202020204" pitchFamily="34" charset="0"/>
                <a:cs typeface="Arial" panose="020B0604020202020204" pitchFamily="34" charset="0"/>
              </a:defRPr>
            </a:lvl3pPr>
            <a:lvl4pPr>
              <a:buFontTx/>
              <a:buNone/>
              <a:defRPr>
                <a:latin typeface="Arial" panose="020B0604020202020204" pitchFamily="34" charset="0"/>
                <a:cs typeface="Arial" panose="020B0604020202020204" pitchFamily="34" charset="0"/>
              </a:defRPr>
            </a:lvl4pPr>
            <a:lvl5pPr>
              <a:buFontTx/>
              <a:buNone/>
              <a:defRPr>
                <a:latin typeface="Arial" panose="020B0604020202020204" pitchFamily="34" charset="0"/>
                <a:cs typeface="Arial" panose="020B0604020202020204" pitchFamily="34" charset="0"/>
              </a:defRPr>
            </a:lvl5pPr>
          </a:lstStyle>
          <a:p>
            <a:pPr lvl="0"/>
            <a:r>
              <a:rPr lang="de-DE" dirty="0"/>
              <a:t>1. Thema</a:t>
            </a:r>
          </a:p>
        </p:txBody>
      </p:sp>
    </p:spTree>
    <p:extLst>
      <p:ext uri="{BB962C8B-B14F-4D97-AF65-F5344CB8AC3E}">
        <p14:creationId xmlns:p14="http://schemas.microsoft.com/office/powerpoint/2010/main" val="2234568053"/>
      </p:ext>
    </p:extLst>
  </p:cSld>
  <p:clrMapOvr>
    <a:masterClrMapping/>
  </p:clrMapOvr>
  <p:extLst>
    <p:ext uri="{DCECCB84-F9BA-43D5-87BE-67443E8EF086}">
      <p15:sldGuideLst xmlns:p15="http://schemas.microsoft.com/office/powerpoint/2012/main">
        <p15:guide id="1" orient="horz" pos="141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F942C5-256B-4BAC-9FC5-9A9D0B2731BE}"/>
              </a:ext>
            </a:extLst>
          </p:cNvPr>
          <p:cNvSpPr>
            <a:spLocks noGrp="1"/>
          </p:cNvSpPr>
          <p:nvPr>
            <p:ph type="title" hasCustomPrompt="1"/>
          </p:nvPr>
        </p:nvSpPr>
        <p:spPr>
          <a:xfrm>
            <a:off x="2279650" y="0"/>
            <a:ext cx="7331074" cy="1152525"/>
          </a:xfrm>
          <a:prstGeom prst="rect">
            <a:avLst/>
          </a:prstGeom>
        </p:spPr>
        <p:txBody>
          <a:bodyPr lIns="0" tIns="0" rIns="0" bIns="0" anchor="ctr" anchorCtr="0"/>
          <a:lstStyle>
            <a:lvl1pPr>
              <a:tabLst>
                <a:tab pos="361950" algn="l"/>
              </a:tabLst>
              <a:defRPr sz="2800" b="1">
                <a:solidFill>
                  <a:schemeClr val="tx2"/>
                </a:solidFill>
                <a:latin typeface="Arial" panose="020B0604020202020204" pitchFamily="34" charset="0"/>
                <a:cs typeface="Arial" panose="020B0604020202020204" pitchFamily="34" charset="0"/>
              </a:defRPr>
            </a:lvl1pPr>
          </a:lstStyle>
          <a:p>
            <a:r>
              <a:rPr lang="de-DE" dirty="0"/>
              <a:t>1.	Thema</a:t>
            </a:r>
            <a:endParaRPr lang="de-CH" dirty="0"/>
          </a:p>
        </p:txBody>
      </p:sp>
      <p:pic>
        <p:nvPicPr>
          <p:cNvPr id="4" name="Grafik 3">
            <a:extLst>
              <a:ext uri="{FF2B5EF4-FFF2-40B4-BE49-F238E27FC236}">
                <a16:creationId xmlns:a16="http://schemas.microsoft.com/office/drawing/2014/main" id="{08D3468E-C22F-1FFE-D38D-388FDA84DC8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639"/>
          <a:stretch/>
        </p:blipFill>
        <p:spPr>
          <a:xfrm>
            <a:off x="0" y="0"/>
            <a:ext cx="1807369" cy="6858000"/>
          </a:xfrm>
          <a:prstGeom prst="rect">
            <a:avLst/>
          </a:prstGeom>
        </p:spPr>
      </p:pic>
      <p:pic>
        <p:nvPicPr>
          <p:cNvPr id="5" name="Grafik 4">
            <a:extLst>
              <a:ext uri="{FF2B5EF4-FFF2-40B4-BE49-F238E27FC236}">
                <a16:creationId xmlns:a16="http://schemas.microsoft.com/office/drawing/2014/main" id="{1C6293BA-318B-E607-0BCF-F2921D366999}"/>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13137" y="336084"/>
            <a:ext cx="1137838" cy="549742"/>
          </a:xfrm>
          <a:prstGeom prst="rect">
            <a:avLst/>
          </a:prstGeom>
        </p:spPr>
      </p:pic>
      <p:sp>
        <p:nvSpPr>
          <p:cNvPr id="14" name="Textplatzhalter 13">
            <a:extLst>
              <a:ext uri="{FF2B5EF4-FFF2-40B4-BE49-F238E27FC236}">
                <a16:creationId xmlns:a16="http://schemas.microsoft.com/office/drawing/2014/main" id="{F0C03EAB-59DB-6F42-2CA5-B890E4E481DC}"/>
              </a:ext>
            </a:extLst>
          </p:cNvPr>
          <p:cNvSpPr>
            <a:spLocks noGrp="1"/>
          </p:cNvSpPr>
          <p:nvPr>
            <p:ph type="body" sz="quarter" idx="13"/>
          </p:nvPr>
        </p:nvSpPr>
        <p:spPr>
          <a:xfrm>
            <a:off x="1450975" y="1628775"/>
            <a:ext cx="10190163" cy="4356100"/>
          </a:xfrm>
          <a:prstGeom prst="rect">
            <a:avLst/>
          </a:prstGeom>
        </p:spPr>
        <p:txBody>
          <a:bodyPr lIns="0" tIns="0" rIns="0" bIns="0"/>
          <a:lstStyle>
            <a:lvl1pPr marL="0" indent="0">
              <a:buNone/>
              <a:defRPr sz="1800">
                <a:latin typeface="Arial" panose="020B0604020202020204" pitchFamily="34" charset="0"/>
                <a:cs typeface="Arial" panose="020B0604020202020204" pitchFamily="34" charset="0"/>
              </a:defRPr>
            </a:lvl1pPr>
            <a:lvl2pPr marL="179388" indent="-179388">
              <a:lnSpc>
                <a:spcPct val="125000"/>
              </a:lnSpc>
              <a:defRPr sz="1800">
                <a:latin typeface="Arial" panose="020B0604020202020204" pitchFamily="34" charset="0"/>
                <a:cs typeface="Arial" panose="020B0604020202020204" pitchFamily="34" charset="0"/>
              </a:defRPr>
            </a:lvl2pPr>
            <a:lvl3pPr marL="450850" indent="-271463">
              <a:lnSpc>
                <a:spcPct val="125000"/>
              </a:lnSpc>
              <a:buFont typeface="Symbol" panose="05050102010706020507" pitchFamily="18" charset="2"/>
              <a:buChar cha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erste Ebene</a:t>
            </a:r>
          </a:p>
          <a:p>
            <a:pPr lvl="2"/>
            <a:r>
              <a:rPr lang="de-DE" dirty="0"/>
              <a:t>zweite Ebene</a:t>
            </a:r>
            <a:endParaRPr lang="de-CH" dirty="0"/>
          </a:p>
        </p:txBody>
      </p:sp>
      <p:sp>
        <p:nvSpPr>
          <p:cNvPr id="16" name="Datumsplatzhalter 3">
            <a:extLst>
              <a:ext uri="{FF2B5EF4-FFF2-40B4-BE49-F238E27FC236}">
                <a16:creationId xmlns:a16="http://schemas.microsoft.com/office/drawing/2014/main" id="{68E18B62-4E73-D03F-D574-5A43A7BF9AA5}"/>
              </a:ext>
            </a:extLst>
          </p:cNvPr>
          <p:cNvSpPr>
            <a:spLocks noGrp="1"/>
          </p:cNvSpPr>
          <p:nvPr>
            <p:ph type="dt" sz="half" idx="2"/>
          </p:nvPr>
        </p:nvSpPr>
        <p:spPr>
          <a:xfrm>
            <a:off x="1450976" y="6356350"/>
            <a:ext cx="1944846" cy="365125"/>
          </a:xfrm>
          <a:prstGeom prst="rect">
            <a:avLst/>
          </a:prstGeom>
        </p:spPr>
        <p:txBody>
          <a:bodyPr vert="horz" lIns="0" tIns="45720" rIns="91440" bIns="45720" rtlCol="0" anchor="ctr"/>
          <a:lstStyle>
            <a:lvl1pPr algn="l">
              <a:defRPr sz="1400">
                <a:solidFill>
                  <a:schemeClr val="accent6"/>
                </a:solidFill>
                <a:latin typeface="Arial" panose="020B0604020202020204" pitchFamily="34" charset="0"/>
                <a:cs typeface="Arial" panose="020B0604020202020204" pitchFamily="34" charset="0"/>
              </a:defRPr>
            </a:lvl1pPr>
          </a:lstStyle>
          <a:p>
            <a:fld id="{04DEF26B-FEB0-49AC-A38C-E7EE0FABA7B6}" type="datetime1">
              <a:rPr lang="de-DE" smtClean="0"/>
              <a:t>29.06.2023</a:t>
            </a:fld>
            <a:endParaRPr lang="de-CH" dirty="0"/>
          </a:p>
        </p:txBody>
      </p:sp>
      <p:sp>
        <p:nvSpPr>
          <p:cNvPr id="17" name="Fußzeilenplatzhalter 4">
            <a:extLst>
              <a:ext uri="{FF2B5EF4-FFF2-40B4-BE49-F238E27FC236}">
                <a16:creationId xmlns:a16="http://schemas.microsoft.com/office/drawing/2014/main" id="{AB1C8016-5785-B706-2BF0-C93963981630}"/>
              </a:ext>
            </a:extLst>
          </p:cNvPr>
          <p:cNvSpPr>
            <a:spLocks noGrp="1"/>
          </p:cNvSpPr>
          <p:nvPr>
            <p:ph type="ftr" sz="quarter" idx="3"/>
          </p:nvPr>
        </p:nvSpPr>
        <p:spPr>
          <a:xfrm>
            <a:off x="3395821" y="6356350"/>
            <a:ext cx="5400358" cy="365125"/>
          </a:xfrm>
          <a:prstGeom prst="rect">
            <a:avLst/>
          </a:prstGeom>
        </p:spPr>
        <p:txBody>
          <a:bodyPr vert="horz" lIns="91440" tIns="45720" rIns="91440" bIns="45720" rtlCol="0" anchor="ctr"/>
          <a:lstStyle>
            <a:lvl1pPr algn="ctr">
              <a:defRPr sz="1400">
                <a:solidFill>
                  <a:schemeClr val="accent6"/>
                </a:solidFill>
                <a:latin typeface="Arial" panose="020B0604020202020204" pitchFamily="34" charset="0"/>
                <a:cs typeface="Arial" panose="020B0604020202020204" pitchFamily="34" charset="0"/>
              </a:defRPr>
            </a:lvl1pPr>
          </a:lstStyle>
          <a:p>
            <a:endParaRPr lang="de-CH" dirty="0"/>
          </a:p>
        </p:txBody>
      </p:sp>
      <p:sp>
        <p:nvSpPr>
          <p:cNvPr id="18" name="Foliennummernplatzhalter 5">
            <a:extLst>
              <a:ext uri="{FF2B5EF4-FFF2-40B4-BE49-F238E27FC236}">
                <a16:creationId xmlns:a16="http://schemas.microsoft.com/office/drawing/2014/main" id="{E7F2CED9-271A-DA2E-EB8A-3CF416BFC04E}"/>
              </a:ext>
            </a:extLst>
          </p:cNvPr>
          <p:cNvSpPr>
            <a:spLocks noGrp="1"/>
          </p:cNvSpPr>
          <p:nvPr>
            <p:ph type="sldNum" sz="quarter" idx="4"/>
          </p:nvPr>
        </p:nvSpPr>
        <p:spPr>
          <a:xfrm>
            <a:off x="8796179" y="6356350"/>
            <a:ext cx="2844959" cy="365125"/>
          </a:xfrm>
          <a:prstGeom prst="rect">
            <a:avLst/>
          </a:prstGeom>
        </p:spPr>
        <p:txBody>
          <a:bodyPr vert="horz" lIns="91440" tIns="45720" rIns="0" bIns="45720" rtlCol="0" anchor="ctr"/>
          <a:lstStyle>
            <a:lvl1pPr algn="r">
              <a:defRPr sz="1400">
                <a:solidFill>
                  <a:schemeClr val="accent6"/>
                </a:solidFill>
                <a:latin typeface="Arial" panose="020B0604020202020204" pitchFamily="34" charset="0"/>
                <a:cs typeface="Arial" panose="020B0604020202020204" pitchFamily="34" charset="0"/>
              </a:defRPr>
            </a:lvl1pPr>
          </a:lstStyle>
          <a:p>
            <a:fld id="{AAEE8026-AE3A-456F-97D7-8FA8E639632A}" type="slidenum">
              <a:rPr lang="de-CH" smtClean="0"/>
              <a:pPr/>
              <a:t>‹Nr.›</a:t>
            </a:fld>
            <a:endParaRPr lang="de-CH" dirty="0"/>
          </a:p>
        </p:txBody>
      </p:sp>
    </p:spTree>
    <p:extLst>
      <p:ext uri="{BB962C8B-B14F-4D97-AF65-F5344CB8AC3E}">
        <p14:creationId xmlns:p14="http://schemas.microsoft.com/office/powerpoint/2010/main" val="3768885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F942C5-256B-4BAC-9FC5-9A9D0B2731BE}"/>
              </a:ext>
            </a:extLst>
          </p:cNvPr>
          <p:cNvSpPr>
            <a:spLocks noGrp="1"/>
          </p:cNvSpPr>
          <p:nvPr>
            <p:ph type="title" hasCustomPrompt="1"/>
          </p:nvPr>
        </p:nvSpPr>
        <p:spPr>
          <a:xfrm>
            <a:off x="2279650" y="0"/>
            <a:ext cx="6997700" cy="1152525"/>
          </a:xfrm>
          <a:prstGeom prst="rect">
            <a:avLst/>
          </a:prstGeom>
        </p:spPr>
        <p:txBody>
          <a:bodyPr lIns="0" tIns="0" rIns="0" bIns="0" anchor="ctr" anchorCtr="0"/>
          <a:lstStyle>
            <a:lvl1pPr>
              <a:tabLst>
                <a:tab pos="361950" algn="l"/>
              </a:tabLst>
              <a:defRPr sz="2800" b="1">
                <a:solidFill>
                  <a:schemeClr val="tx2"/>
                </a:solidFill>
                <a:latin typeface="Arial" panose="020B0604020202020204" pitchFamily="34" charset="0"/>
                <a:cs typeface="Arial" panose="020B0604020202020204" pitchFamily="34" charset="0"/>
              </a:defRPr>
            </a:lvl1pPr>
          </a:lstStyle>
          <a:p>
            <a:r>
              <a:rPr lang="de-DE" dirty="0"/>
              <a:t>1.	Thema</a:t>
            </a:r>
            <a:endParaRPr lang="de-CH" dirty="0"/>
          </a:p>
        </p:txBody>
      </p:sp>
      <p:sp>
        <p:nvSpPr>
          <p:cNvPr id="18" name="Textplatzhalter 17">
            <a:extLst>
              <a:ext uri="{FF2B5EF4-FFF2-40B4-BE49-F238E27FC236}">
                <a16:creationId xmlns:a16="http://schemas.microsoft.com/office/drawing/2014/main" id="{E3C86D2F-FA8F-4156-A5F4-6DB19BCBDEB4}"/>
              </a:ext>
            </a:extLst>
          </p:cNvPr>
          <p:cNvSpPr>
            <a:spLocks noGrp="1"/>
          </p:cNvSpPr>
          <p:nvPr>
            <p:ph type="body" sz="quarter" idx="13" hasCustomPrompt="1"/>
          </p:nvPr>
        </p:nvSpPr>
        <p:spPr>
          <a:xfrm>
            <a:off x="1450974" y="1628775"/>
            <a:ext cx="10190162" cy="438150"/>
          </a:xfrm>
          <a:prstGeom prst="rect">
            <a:avLst/>
          </a:prstGeom>
        </p:spPr>
        <p:txBody>
          <a:bodyPr lIns="0" tIns="0" rIns="0" bIns="0"/>
          <a:lstStyle>
            <a:lvl1pPr>
              <a:buFontTx/>
              <a:buNone/>
              <a:defRPr sz="2000" b="1">
                <a:solidFill>
                  <a:schemeClr val="tx2"/>
                </a:solidFill>
                <a:latin typeface="Arial" panose="020B0604020202020204" pitchFamily="34" charset="0"/>
                <a:cs typeface="Arial" panose="020B0604020202020204" pitchFamily="34" charset="0"/>
              </a:defRPr>
            </a:lvl1pPr>
            <a:lvl2pPr>
              <a:buFontTx/>
              <a:buNone/>
              <a:defRPr>
                <a:latin typeface="Arial" panose="020B0604020202020204" pitchFamily="34" charset="0"/>
                <a:cs typeface="Arial" panose="020B0604020202020204" pitchFamily="34" charset="0"/>
              </a:defRPr>
            </a:lvl2pPr>
            <a:lvl3pPr>
              <a:buFontTx/>
              <a:buNone/>
              <a:defRPr>
                <a:latin typeface="Arial" panose="020B0604020202020204" pitchFamily="34" charset="0"/>
                <a:cs typeface="Arial" panose="020B0604020202020204" pitchFamily="34" charset="0"/>
              </a:defRPr>
            </a:lvl3pPr>
            <a:lvl4pPr>
              <a:buFontTx/>
              <a:buNone/>
              <a:defRPr>
                <a:latin typeface="Arial" panose="020B0604020202020204" pitchFamily="34" charset="0"/>
                <a:cs typeface="Arial" panose="020B0604020202020204" pitchFamily="34" charset="0"/>
              </a:defRPr>
            </a:lvl4pPr>
            <a:lvl5pPr>
              <a:buFontTx/>
              <a:buNone/>
              <a:defRPr>
                <a:latin typeface="Arial" panose="020B0604020202020204" pitchFamily="34" charset="0"/>
                <a:cs typeface="Arial" panose="020B0604020202020204" pitchFamily="34" charset="0"/>
              </a:defRPr>
            </a:lvl5pPr>
          </a:lstStyle>
          <a:p>
            <a:pPr lvl="0"/>
            <a:r>
              <a:rPr lang="de-DE" dirty="0"/>
              <a:t>1.1 Untertitel</a:t>
            </a:r>
          </a:p>
        </p:txBody>
      </p:sp>
      <p:pic>
        <p:nvPicPr>
          <p:cNvPr id="4" name="Grafik 3">
            <a:extLst>
              <a:ext uri="{FF2B5EF4-FFF2-40B4-BE49-F238E27FC236}">
                <a16:creationId xmlns:a16="http://schemas.microsoft.com/office/drawing/2014/main" id="{5BFC6D3A-6B3C-84CF-1B59-E3196DE1535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639"/>
          <a:stretch/>
        </p:blipFill>
        <p:spPr>
          <a:xfrm>
            <a:off x="0" y="0"/>
            <a:ext cx="1807369" cy="6858000"/>
          </a:xfrm>
          <a:prstGeom prst="rect">
            <a:avLst/>
          </a:prstGeom>
        </p:spPr>
      </p:pic>
      <p:pic>
        <p:nvPicPr>
          <p:cNvPr id="5" name="Grafik 4">
            <a:extLst>
              <a:ext uri="{FF2B5EF4-FFF2-40B4-BE49-F238E27FC236}">
                <a16:creationId xmlns:a16="http://schemas.microsoft.com/office/drawing/2014/main" id="{0E0DAAA3-745B-B4CE-FEC4-E36858F1764C}"/>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13137" y="336084"/>
            <a:ext cx="1137838" cy="549742"/>
          </a:xfrm>
          <a:prstGeom prst="rect">
            <a:avLst/>
          </a:prstGeom>
        </p:spPr>
      </p:pic>
      <p:sp>
        <p:nvSpPr>
          <p:cNvPr id="10" name="Textplatzhalter 13">
            <a:extLst>
              <a:ext uri="{FF2B5EF4-FFF2-40B4-BE49-F238E27FC236}">
                <a16:creationId xmlns:a16="http://schemas.microsoft.com/office/drawing/2014/main" id="{C02B67B9-FD2D-2D33-9295-966FA4C33E47}"/>
              </a:ext>
            </a:extLst>
          </p:cNvPr>
          <p:cNvSpPr>
            <a:spLocks noGrp="1"/>
          </p:cNvSpPr>
          <p:nvPr>
            <p:ph type="body" sz="quarter" idx="14"/>
          </p:nvPr>
        </p:nvSpPr>
        <p:spPr>
          <a:xfrm>
            <a:off x="1450975" y="2241549"/>
            <a:ext cx="10190163" cy="3924301"/>
          </a:xfrm>
          <a:prstGeom prst="rect">
            <a:avLst/>
          </a:prstGeom>
        </p:spPr>
        <p:txBody>
          <a:bodyPr lIns="0" tIns="0" rIns="0" bIns="0"/>
          <a:lstStyle>
            <a:lvl1pPr marL="0" indent="0">
              <a:buNone/>
              <a:defRPr sz="1800">
                <a:latin typeface="Arial" panose="020B0604020202020204" pitchFamily="34" charset="0"/>
                <a:cs typeface="Arial" panose="020B0604020202020204" pitchFamily="34" charset="0"/>
              </a:defRPr>
            </a:lvl1pPr>
            <a:lvl2pPr marL="179388" indent="-179388">
              <a:lnSpc>
                <a:spcPct val="125000"/>
              </a:lnSpc>
              <a:defRPr sz="1800">
                <a:latin typeface="Arial" panose="020B0604020202020204" pitchFamily="34" charset="0"/>
                <a:cs typeface="Arial" panose="020B0604020202020204" pitchFamily="34" charset="0"/>
              </a:defRPr>
            </a:lvl2pPr>
            <a:lvl3pPr marL="450850" indent="-271463">
              <a:lnSpc>
                <a:spcPct val="125000"/>
              </a:lnSpc>
              <a:buFont typeface="Symbol" panose="05050102010706020507" pitchFamily="18" charset="2"/>
              <a:buChar cha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erste Ebene</a:t>
            </a:r>
          </a:p>
          <a:p>
            <a:pPr lvl="2"/>
            <a:r>
              <a:rPr lang="de-DE" dirty="0"/>
              <a:t>zweite Ebene</a:t>
            </a:r>
            <a:endParaRPr lang="de-CH" dirty="0"/>
          </a:p>
        </p:txBody>
      </p:sp>
      <p:sp>
        <p:nvSpPr>
          <p:cNvPr id="11" name="Datumsplatzhalter 3">
            <a:extLst>
              <a:ext uri="{FF2B5EF4-FFF2-40B4-BE49-F238E27FC236}">
                <a16:creationId xmlns:a16="http://schemas.microsoft.com/office/drawing/2014/main" id="{D9B4F58A-C3A6-99AD-5EAE-6C5A80BEC053}"/>
              </a:ext>
            </a:extLst>
          </p:cNvPr>
          <p:cNvSpPr>
            <a:spLocks noGrp="1"/>
          </p:cNvSpPr>
          <p:nvPr>
            <p:ph type="dt" sz="half" idx="2"/>
          </p:nvPr>
        </p:nvSpPr>
        <p:spPr>
          <a:xfrm>
            <a:off x="1450976" y="6356350"/>
            <a:ext cx="1944846" cy="365125"/>
          </a:xfrm>
          <a:prstGeom prst="rect">
            <a:avLst/>
          </a:prstGeom>
        </p:spPr>
        <p:txBody>
          <a:bodyPr vert="horz" lIns="0" tIns="45720" rIns="91440" bIns="45720" rtlCol="0" anchor="ctr"/>
          <a:lstStyle>
            <a:lvl1pPr algn="l">
              <a:defRPr sz="1400">
                <a:solidFill>
                  <a:schemeClr val="accent6"/>
                </a:solidFill>
                <a:latin typeface="Arial" panose="020B0604020202020204" pitchFamily="34" charset="0"/>
                <a:cs typeface="Arial" panose="020B0604020202020204" pitchFamily="34" charset="0"/>
              </a:defRPr>
            </a:lvl1pPr>
          </a:lstStyle>
          <a:p>
            <a:fld id="{B3B73226-83E2-48EC-9F51-25FAA6F7AE02}" type="datetime1">
              <a:rPr lang="de-DE" smtClean="0"/>
              <a:t>29.06.2023</a:t>
            </a:fld>
            <a:endParaRPr lang="de-CH" dirty="0"/>
          </a:p>
        </p:txBody>
      </p:sp>
      <p:sp>
        <p:nvSpPr>
          <p:cNvPr id="12" name="Fußzeilenplatzhalter 4">
            <a:extLst>
              <a:ext uri="{FF2B5EF4-FFF2-40B4-BE49-F238E27FC236}">
                <a16:creationId xmlns:a16="http://schemas.microsoft.com/office/drawing/2014/main" id="{4F1D1C72-0F7E-E8C3-0FA0-5AEE5D3BD323}"/>
              </a:ext>
            </a:extLst>
          </p:cNvPr>
          <p:cNvSpPr>
            <a:spLocks noGrp="1"/>
          </p:cNvSpPr>
          <p:nvPr>
            <p:ph type="ftr" sz="quarter" idx="3"/>
          </p:nvPr>
        </p:nvSpPr>
        <p:spPr>
          <a:xfrm>
            <a:off x="3395821" y="6356350"/>
            <a:ext cx="5400358" cy="365125"/>
          </a:xfrm>
          <a:prstGeom prst="rect">
            <a:avLst/>
          </a:prstGeom>
        </p:spPr>
        <p:txBody>
          <a:bodyPr vert="horz" lIns="91440" tIns="45720" rIns="91440" bIns="45720" rtlCol="0" anchor="ctr"/>
          <a:lstStyle>
            <a:lvl1pPr algn="ctr">
              <a:defRPr sz="1400">
                <a:solidFill>
                  <a:schemeClr val="accent6"/>
                </a:solidFill>
                <a:latin typeface="Arial" panose="020B0604020202020204" pitchFamily="34" charset="0"/>
                <a:cs typeface="Arial" panose="020B0604020202020204" pitchFamily="34" charset="0"/>
              </a:defRPr>
            </a:lvl1pPr>
          </a:lstStyle>
          <a:p>
            <a:endParaRPr lang="de-CH" dirty="0"/>
          </a:p>
        </p:txBody>
      </p:sp>
      <p:sp>
        <p:nvSpPr>
          <p:cNvPr id="14" name="Foliennummernplatzhalter 5">
            <a:extLst>
              <a:ext uri="{FF2B5EF4-FFF2-40B4-BE49-F238E27FC236}">
                <a16:creationId xmlns:a16="http://schemas.microsoft.com/office/drawing/2014/main" id="{C1E161AD-9901-45FF-A06A-83F18E0FA640}"/>
              </a:ext>
            </a:extLst>
          </p:cNvPr>
          <p:cNvSpPr>
            <a:spLocks noGrp="1"/>
          </p:cNvSpPr>
          <p:nvPr>
            <p:ph type="sldNum" sz="quarter" idx="4"/>
          </p:nvPr>
        </p:nvSpPr>
        <p:spPr>
          <a:xfrm>
            <a:off x="8796179" y="6356350"/>
            <a:ext cx="2844959" cy="365125"/>
          </a:xfrm>
          <a:prstGeom prst="rect">
            <a:avLst/>
          </a:prstGeom>
        </p:spPr>
        <p:txBody>
          <a:bodyPr vert="horz" lIns="91440" tIns="45720" rIns="0" bIns="45720" rtlCol="0" anchor="ctr"/>
          <a:lstStyle>
            <a:lvl1pPr algn="r">
              <a:defRPr sz="1400">
                <a:solidFill>
                  <a:schemeClr val="accent6"/>
                </a:solidFill>
                <a:latin typeface="Arial" panose="020B0604020202020204" pitchFamily="34" charset="0"/>
                <a:cs typeface="Arial" panose="020B0604020202020204" pitchFamily="34" charset="0"/>
              </a:defRPr>
            </a:lvl1pPr>
          </a:lstStyle>
          <a:p>
            <a:fld id="{AAEE8026-AE3A-456F-97D7-8FA8E639632A}" type="slidenum">
              <a:rPr lang="de-CH" smtClean="0"/>
              <a:pPr/>
              <a:t>‹Nr.›</a:t>
            </a:fld>
            <a:endParaRPr lang="de-CH" dirty="0"/>
          </a:p>
        </p:txBody>
      </p:sp>
    </p:spTree>
    <p:extLst>
      <p:ext uri="{BB962C8B-B14F-4D97-AF65-F5344CB8AC3E}">
        <p14:creationId xmlns:p14="http://schemas.microsoft.com/office/powerpoint/2010/main" val="3552574729"/>
      </p:ext>
    </p:extLst>
  </p:cSld>
  <p:clrMapOvr>
    <a:masterClrMapping/>
  </p:clrMapOvr>
  <p:extLst>
    <p:ext uri="{DCECCB84-F9BA-43D5-87BE-67443E8EF086}">
      <p15:sldGuideLst xmlns:p15="http://schemas.microsoft.com/office/powerpoint/2012/main">
        <p15:guide id="1" orient="horz" pos="141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 Text +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F942C5-256B-4BAC-9FC5-9A9D0B2731BE}"/>
              </a:ext>
            </a:extLst>
          </p:cNvPr>
          <p:cNvSpPr>
            <a:spLocks noGrp="1"/>
          </p:cNvSpPr>
          <p:nvPr>
            <p:ph type="title" hasCustomPrompt="1"/>
          </p:nvPr>
        </p:nvSpPr>
        <p:spPr>
          <a:xfrm>
            <a:off x="2279650" y="1"/>
            <a:ext cx="9361488" cy="1143000"/>
          </a:xfrm>
          <a:prstGeom prst="rect">
            <a:avLst/>
          </a:prstGeom>
        </p:spPr>
        <p:txBody>
          <a:bodyPr lIns="0" tIns="0" rIns="0" bIns="0" anchor="ctr" anchorCtr="0"/>
          <a:lstStyle>
            <a:lvl1pPr>
              <a:tabLst>
                <a:tab pos="361950" algn="l"/>
              </a:tabLst>
              <a:defRPr sz="2800" b="1">
                <a:solidFill>
                  <a:schemeClr val="tx2"/>
                </a:solidFill>
                <a:latin typeface="Arial" panose="020B0604020202020204" pitchFamily="34" charset="0"/>
                <a:cs typeface="Arial" panose="020B0604020202020204" pitchFamily="34" charset="0"/>
              </a:defRPr>
            </a:lvl1pPr>
          </a:lstStyle>
          <a:p>
            <a:r>
              <a:rPr lang="de-DE" dirty="0"/>
              <a:t>1.	Thema</a:t>
            </a:r>
            <a:endParaRPr lang="de-CH" dirty="0"/>
          </a:p>
        </p:txBody>
      </p:sp>
      <p:sp>
        <p:nvSpPr>
          <p:cNvPr id="18" name="Textplatzhalter 17">
            <a:extLst>
              <a:ext uri="{FF2B5EF4-FFF2-40B4-BE49-F238E27FC236}">
                <a16:creationId xmlns:a16="http://schemas.microsoft.com/office/drawing/2014/main" id="{E3C86D2F-FA8F-4156-A5F4-6DB19BCBDEB4}"/>
              </a:ext>
            </a:extLst>
          </p:cNvPr>
          <p:cNvSpPr>
            <a:spLocks noGrp="1"/>
          </p:cNvSpPr>
          <p:nvPr>
            <p:ph type="body" sz="quarter" idx="13" hasCustomPrompt="1"/>
          </p:nvPr>
        </p:nvSpPr>
        <p:spPr>
          <a:xfrm>
            <a:off x="1450974" y="1628775"/>
            <a:ext cx="6292850" cy="438150"/>
          </a:xfrm>
          <a:prstGeom prst="rect">
            <a:avLst/>
          </a:prstGeom>
        </p:spPr>
        <p:txBody>
          <a:bodyPr lIns="0" tIns="0" rIns="0" bIns="0"/>
          <a:lstStyle>
            <a:lvl1pPr>
              <a:buFontTx/>
              <a:buNone/>
              <a:defRPr sz="2000" b="1">
                <a:solidFill>
                  <a:schemeClr val="tx2"/>
                </a:solidFill>
                <a:latin typeface="Arial" panose="020B0604020202020204" pitchFamily="34" charset="0"/>
                <a:cs typeface="Arial" panose="020B0604020202020204" pitchFamily="34" charset="0"/>
              </a:defRPr>
            </a:lvl1pPr>
            <a:lvl2pPr>
              <a:buFontTx/>
              <a:buNone/>
              <a:defRPr>
                <a:latin typeface="Arial" panose="020B0604020202020204" pitchFamily="34" charset="0"/>
                <a:cs typeface="Arial" panose="020B0604020202020204" pitchFamily="34" charset="0"/>
              </a:defRPr>
            </a:lvl2pPr>
            <a:lvl3pPr>
              <a:buFontTx/>
              <a:buNone/>
              <a:defRPr>
                <a:latin typeface="Arial" panose="020B0604020202020204" pitchFamily="34" charset="0"/>
                <a:cs typeface="Arial" panose="020B0604020202020204" pitchFamily="34" charset="0"/>
              </a:defRPr>
            </a:lvl3pPr>
            <a:lvl4pPr>
              <a:buFontTx/>
              <a:buNone/>
              <a:defRPr>
                <a:latin typeface="Arial" panose="020B0604020202020204" pitchFamily="34" charset="0"/>
                <a:cs typeface="Arial" panose="020B0604020202020204" pitchFamily="34" charset="0"/>
              </a:defRPr>
            </a:lvl4pPr>
            <a:lvl5pPr>
              <a:buFontTx/>
              <a:buNone/>
              <a:defRPr>
                <a:latin typeface="Arial" panose="020B0604020202020204" pitchFamily="34" charset="0"/>
                <a:cs typeface="Arial" panose="020B0604020202020204" pitchFamily="34" charset="0"/>
              </a:defRPr>
            </a:lvl5pPr>
          </a:lstStyle>
          <a:p>
            <a:pPr lvl="0"/>
            <a:r>
              <a:rPr lang="de-DE" dirty="0"/>
              <a:t>1.1 Untertitel</a:t>
            </a:r>
          </a:p>
        </p:txBody>
      </p:sp>
      <p:sp>
        <p:nvSpPr>
          <p:cNvPr id="8" name="Bildplatzhalter 2">
            <a:extLst>
              <a:ext uri="{FF2B5EF4-FFF2-40B4-BE49-F238E27FC236}">
                <a16:creationId xmlns:a16="http://schemas.microsoft.com/office/drawing/2014/main" id="{33CDBC57-2447-40F2-A647-F20BA2158C72}"/>
              </a:ext>
            </a:extLst>
          </p:cNvPr>
          <p:cNvSpPr>
            <a:spLocks noGrp="1"/>
          </p:cNvSpPr>
          <p:nvPr>
            <p:ph type="pic" idx="14"/>
          </p:nvPr>
        </p:nvSpPr>
        <p:spPr>
          <a:xfrm>
            <a:off x="8153400" y="1628774"/>
            <a:ext cx="4038600" cy="4537075"/>
          </a:xfrm>
          <a:prstGeom prst="rect">
            <a:avLst/>
          </a:prstGeom>
          <a:solidFill>
            <a:schemeClr val="bg1">
              <a:lumMod val="95000"/>
            </a:schemeClr>
          </a:solidFill>
        </p:spPr>
        <p:txBody>
          <a:bodyPr lIns="0" tIns="0" rIns="0" bIns="0"/>
          <a:lstStyle>
            <a:lvl1pPr marL="0" indent="0" algn="ctr">
              <a:buNone/>
              <a:defRPr sz="1800" b="1">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pic>
        <p:nvPicPr>
          <p:cNvPr id="4" name="Grafik 3">
            <a:extLst>
              <a:ext uri="{FF2B5EF4-FFF2-40B4-BE49-F238E27FC236}">
                <a16:creationId xmlns:a16="http://schemas.microsoft.com/office/drawing/2014/main" id="{2EF21380-13E1-AEA0-4B68-AB681A7F5C3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639"/>
          <a:stretch/>
        </p:blipFill>
        <p:spPr>
          <a:xfrm>
            <a:off x="0" y="0"/>
            <a:ext cx="1807369" cy="6858000"/>
          </a:xfrm>
          <a:prstGeom prst="rect">
            <a:avLst/>
          </a:prstGeom>
        </p:spPr>
      </p:pic>
      <p:pic>
        <p:nvPicPr>
          <p:cNvPr id="5" name="Grafik 4">
            <a:extLst>
              <a:ext uri="{FF2B5EF4-FFF2-40B4-BE49-F238E27FC236}">
                <a16:creationId xmlns:a16="http://schemas.microsoft.com/office/drawing/2014/main" id="{D33880C9-3B68-56C7-14EE-026AD9DC09F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13137" y="336084"/>
            <a:ext cx="1137838" cy="549742"/>
          </a:xfrm>
          <a:prstGeom prst="rect">
            <a:avLst/>
          </a:prstGeom>
        </p:spPr>
      </p:pic>
      <p:sp>
        <p:nvSpPr>
          <p:cNvPr id="6" name="Datumsplatzhalter 12">
            <a:extLst>
              <a:ext uri="{FF2B5EF4-FFF2-40B4-BE49-F238E27FC236}">
                <a16:creationId xmlns:a16="http://schemas.microsoft.com/office/drawing/2014/main" id="{25CE9DB0-A668-099D-B91E-6727FDD36937}"/>
              </a:ext>
            </a:extLst>
          </p:cNvPr>
          <p:cNvSpPr>
            <a:spLocks noGrp="1"/>
          </p:cNvSpPr>
          <p:nvPr>
            <p:ph type="dt" sz="half" idx="10"/>
          </p:nvPr>
        </p:nvSpPr>
        <p:spPr>
          <a:xfrm>
            <a:off x="1450975" y="6356350"/>
            <a:ext cx="2046605" cy="365125"/>
          </a:xfrm>
        </p:spPr>
        <p:txBody>
          <a:bodyPr/>
          <a:lstStyle/>
          <a:p>
            <a:fld id="{808D2228-27CE-4007-9B9E-3384A1FCC922}" type="datetime1">
              <a:rPr lang="de-DE" smtClean="0"/>
              <a:t>29.06.2023</a:t>
            </a:fld>
            <a:endParaRPr lang="de-CH" dirty="0"/>
          </a:p>
        </p:txBody>
      </p:sp>
      <p:sp>
        <p:nvSpPr>
          <p:cNvPr id="7" name="Foliennummernplatzhalter 14">
            <a:extLst>
              <a:ext uri="{FF2B5EF4-FFF2-40B4-BE49-F238E27FC236}">
                <a16:creationId xmlns:a16="http://schemas.microsoft.com/office/drawing/2014/main" id="{7729126D-0C4B-C21F-01FC-27A5EF72E01D}"/>
              </a:ext>
            </a:extLst>
          </p:cNvPr>
          <p:cNvSpPr>
            <a:spLocks noGrp="1"/>
          </p:cNvSpPr>
          <p:nvPr>
            <p:ph type="sldNum" sz="quarter" idx="12"/>
          </p:nvPr>
        </p:nvSpPr>
        <p:spPr>
          <a:xfrm>
            <a:off x="8897938" y="6356350"/>
            <a:ext cx="2743200" cy="365125"/>
          </a:xfrm>
        </p:spPr>
        <p:txBody>
          <a:bodyPr/>
          <a:lstStyle/>
          <a:p>
            <a:fld id="{AAEE8026-AE3A-456F-97D7-8FA8E639632A}" type="slidenum">
              <a:rPr lang="de-CH" smtClean="0"/>
              <a:pPr/>
              <a:t>‹Nr.›</a:t>
            </a:fld>
            <a:endParaRPr lang="de-CH" dirty="0">
              <a:latin typeface="Arial" panose="020B0604020202020204" pitchFamily="34" charset="0"/>
              <a:cs typeface="Arial" panose="020B0604020202020204" pitchFamily="34" charset="0"/>
            </a:endParaRPr>
          </a:p>
        </p:txBody>
      </p:sp>
      <p:sp>
        <p:nvSpPr>
          <p:cNvPr id="10" name="Fußzeilenplatzhalter 4">
            <a:extLst>
              <a:ext uri="{FF2B5EF4-FFF2-40B4-BE49-F238E27FC236}">
                <a16:creationId xmlns:a16="http://schemas.microsoft.com/office/drawing/2014/main" id="{A7ECC324-9164-AE9F-F49A-8C2A6BAF48CC}"/>
              </a:ext>
            </a:extLst>
          </p:cNvPr>
          <p:cNvSpPr>
            <a:spLocks noGrp="1"/>
          </p:cNvSpPr>
          <p:nvPr>
            <p:ph type="ftr" sz="quarter" idx="3"/>
          </p:nvPr>
        </p:nvSpPr>
        <p:spPr>
          <a:xfrm>
            <a:off x="3497580" y="6356350"/>
            <a:ext cx="5400358" cy="365125"/>
          </a:xfrm>
          <a:prstGeom prst="rect">
            <a:avLst/>
          </a:prstGeom>
        </p:spPr>
        <p:txBody>
          <a:bodyPr vert="horz" lIns="91440" tIns="45720" rIns="91440" bIns="45720" rtlCol="0" anchor="ctr"/>
          <a:lstStyle>
            <a:lvl1pPr algn="ctr">
              <a:defRPr sz="1400">
                <a:solidFill>
                  <a:schemeClr val="accent6"/>
                </a:solidFill>
                <a:latin typeface="Arial" panose="020B0604020202020204" pitchFamily="34" charset="0"/>
                <a:cs typeface="Arial" panose="020B0604020202020204" pitchFamily="34" charset="0"/>
              </a:defRPr>
            </a:lvl1pPr>
          </a:lstStyle>
          <a:p>
            <a:endParaRPr lang="de-CH" dirty="0"/>
          </a:p>
        </p:txBody>
      </p:sp>
      <p:sp>
        <p:nvSpPr>
          <p:cNvPr id="11" name="Textplatzhalter 13">
            <a:extLst>
              <a:ext uri="{FF2B5EF4-FFF2-40B4-BE49-F238E27FC236}">
                <a16:creationId xmlns:a16="http://schemas.microsoft.com/office/drawing/2014/main" id="{54413861-69F3-777A-BA70-030870E72B37}"/>
              </a:ext>
            </a:extLst>
          </p:cNvPr>
          <p:cNvSpPr>
            <a:spLocks noGrp="1"/>
          </p:cNvSpPr>
          <p:nvPr>
            <p:ph type="body" sz="quarter" idx="15"/>
          </p:nvPr>
        </p:nvSpPr>
        <p:spPr>
          <a:xfrm>
            <a:off x="1450975" y="2241549"/>
            <a:ext cx="6292849" cy="3924301"/>
          </a:xfrm>
          <a:prstGeom prst="rect">
            <a:avLst/>
          </a:prstGeom>
        </p:spPr>
        <p:txBody>
          <a:bodyPr lIns="0" tIns="0" rIns="0" bIns="0"/>
          <a:lstStyle>
            <a:lvl1pPr marL="0" indent="0">
              <a:buNone/>
              <a:defRPr sz="1800">
                <a:latin typeface="Arial" panose="020B0604020202020204" pitchFamily="34" charset="0"/>
                <a:cs typeface="Arial" panose="020B0604020202020204" pitchFamily="34" charset="0"/>
              </a:defRPr>
            </a:lvl1pPr>
            <a:lvl2pPr marL="179388" indent="-179388">
              <a:lnSpc>
                <a:spcPct val="125000"/>
              </a:lnSpc>
              <a:defRPr sz="1800">
                <a:latin typeface="Arial" panose="020B0604020202020204" pitchFamily="34" charset="0"/>
                <a:cs typeface="Arial" panose="020B0604020202020204" pitchFamily="34" charset="0"/>
              </a:defRPr>
            </a:lvl2pPr>
            <a:lvl3pPr marL="450850" indent="-271463">
              <a:lnSpc>
                <a:spcPct val="125000"/>
              </a:lnSpc>
              <a:buFont typeface="Symbol" panose="05050102010706020507" pitchFamily="18" charset="2"/>
              <a:buChar cha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erste Ebene</a:t>
            </a:r>
          </a:p>
          <a:p>
            <a:pPr lvl="2"/>
            <a:r>
              <a:rPr lang="de-DE" dirty="0"/>
              <a:t>zweite Ebene</a:t>
            </a:r>
            <a:endParaRPr lang="de-CH" dirty="0"/>
          </a:p>
        </p:txBody>
      </p:sp>
    </p:spTree>
    <p:extLst>
      <p:ext uri="{BB962C8B-B14F-4D97-AF65-F5344CB8AC3E}">
        <p14:creationId xmlns:p14="http://schemas.microsoft.com/office/powerpoint/2010/main" val="3608507898"/>
      </p:ext>
    </p:extLst>
  </p:cSld>
  <p:clrMapOvr>
    <a:masterClrMapping/>
  </p:clrMapOvr>
  <p:extLst>
    <p:ext uri="{DCECCB84-F9BA-43D5-87BE-67443E8EF086}">
      <p15:sldGuideLst xmlns:p15="http://schemas.microsoft.com/office/powerpoint/2012/main">
        <p15:guide id="1" orient="horz" pos="141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 Text + Bild_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F942C5-256B-4BAC-9FC5-9A9D0B2731BE}"/>
              </a:ext>
            </a:extLst>
          </p:cNvPr>
          <p:cNvSpPr>
            <a:spLocks noGrp="1"/>
          </p:cNvSpPr>
          <p:nvPr>
            <p:ph type="title" hasCustomPrompt="1"/>
          </p:nvPr>
        </p:nvSpPr>
        <p:spPr>
          <a:xfrm>
            <a:off x="2279650" y="0"/>
            <a:ext cx="6997700" cy="1152525"/>
          </a:xfrm>
          <a:prstGeom prst="rect">
            <a:avLst/>
          </a:prstGeom>
        </p:spPr>
        <p:txBody>
          <a:bodyPr lIns="0" tIns="0" rIns="0" bIns="0" anchor="ctr" anchorCtr="0"/>
          <a:lstStyle>
            <a:lvl1pPr>
              <a:tabLst>
                <a:tab pos="361950" algn="l"/>
              </a:tabLst>
              <a:defRPr sz="2800" b="1">
                <a:solidFill>
                  <a:schemeClr val="tx2"/>
                </a:solidFill>
                <a:latin typeface="Arial" panose="020B0604020202020204" pitchFamily="34" charset="0"/>
                <a:cs typeface="Arial" panose="020B0604020202020204" pitchFamily="34" charset="0"/>
              </a:defRPr>
            </a:lvl1pPr>
          </a:lstStyle>
          <a:p>
            <a:r>
              <a:rPr lang="de-DE" dirty="0"/>
              <a:t>1.	Thema</a:t>
            </a:r>
            <a:endParaRPr lang="de-CH" dirty="0"/>
          </a:p>
        </p:txBody>
      </p:sp>
      <p:sp>
        <p:nvSpPr>
          <p:cNvPr id="18" name="Textplatzhalter 17">
            <a:extLst>
              <a:ext uri="{FF2B5EF4-FFF2-40B4-BE49-F238E27FC236}">
                <a16:creationId xmlns:a16="http://schemas.microsoft.com/office/drawing/2014/main" id="{E3C86D2F-FA8F-4156-A5F4-6DB19BCBDEB4}"/>
              </a:ext>
            </a:extLst>
          </p:cNvPr>
          <p:cNvSpPr>
            <a:spLocks noGrp="1"/>
          </p:cNvSpPr>
          <p:nvPr>
            <p:ph type="body" sz="quarter" idx="13" hasCustomPrompt="1"/>
          </p:nvPr>
        </p:nvSpPr>
        <p:spPr>
          <a:xfrm>
            <a:off x="1450974" y="1628775"/>
            <a:ext cx="4645025" cy="438150"/>
          </a:xfrm>
          <a:prstGeom prst="rect">
            <a:avLst/>
          </a:prstGeom>
        </p:spPr>
        <p:txBody>
          <a:bodyPr lIns="0" tIns="0" rIns="0" bIns="0"/>
          <a:lstStyle>
            <a:lvl1pPr>
              <a:buFontTx/>
              <a:buNone/>
              <a:defRPr sz="2000" b="1">
                <a:solidFill>
                  <a:schemeClr val="tx2"/>
                </a:solidFill>
                <a:latin typeface="Arial" panose="020B0604020202020204" pitchFamily="34" charset="0"/>
                <a:cs typeface="Arial" panose="020B0604020202020204" pitchFamily="34" charset="0"/>
              </a:defRPr>
            </a:lvl1pPr>
            <a:lvl2pPr>
              <a:buFontTx/>
              <a:buNone/>
              <a:defRPr>
                <a:latin typeface="Arial" panose="020B0604020202020204" pitchFamily="34" charset="0"/>
                <a:cs typeface="Arial" panose="020B0604020202020204" pitchFamily="34" charset="0"/>
              </a:defRPr>
            </a:lvl2pPr>
            <a:lvl3pPr>
              <a:buFontTx/>
              <a:buNone/>
              <a:defRPr>
                <a:latin typeface="Arial" panose="020B0604020202020204" pitchFamily="34" charset="0"/>
                <a:cs typeface="Arial" panose="020B0604020202020204" pitchFamily="34" charset="0"/>
              </a:defRPr>
            </a:lvl3pPr>
            <a:lvl4pPr>
              <a:buFontTx/>
              <a:buNone/>
              <a:defRPr>
                <a:latin typeface="Arial" panose="020B0604020202020204" pitchFamily="34" charset="0"/>
                <a:cs typeface="Arial" panose="020B0604020202020204" pitchFamily="34" charset="0"/>
              </a:defRPr>
            </a:lvl4pPr>
            <a:lvl5pPr>
              <a:buFontTx/>
              <a:buNone/>
              <a:defRPr>
                <a:latin typeface="Arial" panose="020B0604020202020204" pitchFamily="34" charset="0"/>
                <a:cs typeface="Arial" panose="020B0604020202020204" pitchFamily="34" charset="0"/>
              </a:defRPr>
            </a:lvl5pPr>
          </a:lstStyle>
          <a:p>
            <a:pPr lvl="0"/>
            <a:r>
              <a:rPr lang="de-DE" dirty="0"/>
              <a:t>1.1 Untertitel</a:t>
            </a:r>
          </a:p>
        </p:txBody>
      </p:sp>
      <p:sp>
        <p:nvSpPr>
          <p:cNvPr id="8" name="Bildplatzhalter 2">
            <a:extLst>
              <a:ext uri="{FF2B5EF4-FFF2-40B4-BE49-F238E27FC236}">
                <a16:creationId xmlns:a16="http://schemas.microsoft.com/office/drawing/2014/main" id="{33CDBC57-2447-40F2-A647-F20BA2158C72}"/>
              </a:ext>
            </a:extLst>
          </p:cNvPr>
          <p:cNvSpPr>
            <a:spLocks noGrp="1"/>
          </p:cNvSpPr>
          <p:nvPr>
            <p:ph type="pic" idx="14"/>
          </p:nvPr>
        </p:nvSpPr>
        <p:spPr>
          <a:xfrm>
            <a:off x="6564313" y="1628774"/>
            <a:ext cx="5627686" cy="4537075"/>
          </a:xfrm>
          <a:prstGeom prst="rect">
            <a:avLst/>
          </a:prstGeom>
          <a:solidFill>
            <a:schemeClr val="bg1">
              <a:lumMod val="95000"/>
            </a:schemeClr>
          </a:solidFill>
        </p:spPr>
        <p:txBody>
          <a:bodyPr lIns="0" tIns="0" rIns="0" bIns="0"/>
          <a:lstStyle>
            <a:lvl1pPr marL="0" indent="0" algn="ctr">
              <a:buNone/>
              <a:defRPr sz="1800" b="1">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pic>
        <p:nvPicPr>
          <p:cNvPr id="4" name="Grafik 3">
            <a:extLst>
              <a:ext uri="{FF2B5EF4-FFF2-40B4-BE49-F238E27FC236}">
                <a16:creationId xmlns:a16="http://schemas.microsoft.com/office/drawing/2014/main" id="{65C6EB14-EE2C-7529-F4B4-29E31AAF278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639"/>
          <a:stretch/>
        </p:blipFill>
        <p:spPr>
          <a:xfrm>
            <a:off x="0" y="0"/>
            <a:ext cx="1807369" cy="6858000"/>
          </a:xfrm>
          <a:prstGeom prst="rect">
            <a:avLst/>
          </a:prstGeom>
        </p:spPr>
      </p:pic>
      <p:pic>
        <p:nvPicPr>
          <p:cNvPr id="5" name="Grafik 4">
            <a:extLst>
              <a:ext uri="{FF2B5EF4-FFF2-40B4-BE49-F238E27FC236}">
                <a16:creationId xmlns:a16="http://schemas.microsoft.com/office/drawing/2014/main" id="{C608550A-40CC-1304-266C-7194B6706D20}"/>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13137" y="336084"/>
            <a:ext cx="1137838" cy="549742"/>
          </a:xfrm>
          <a:prstGeom prst="rect">
            <a:avLst/>
          </a:prstGeom>
        </p:spPr>
      </p:pic>
      <p:sp>
        <p:nvSpPr>
          <p:cNvPr id="11" name="Textplatzhalter 13">
            <a:extLst>
              <a:ext uri="{FF2B5EF4-FFF2-40B4-BE49-F238E27FC236}">
                <a16:creationId xmlns:a16="http://schemas.microsoft.com/office/drawing/2014/main" id="{74715108-736D-E684-A251-32D42B7AF0A8}"/>
              </a:ext>
            </a:extLst>
          </p:cNvPr>
          <p:cNvSpPr>
            <a:spLocks noGrp="1"/>
          </p:cNvSpPr>
          <p:nvPr>
            <p:ph type="body" sz="quarter" idx="15"/>
          </p:nvPr>
        </p:nvSpPr>
        <p:spPr>
          <a:xfrm>
            <a:off x="1450976" y="2241549"/>
            <a:ext cx="4645024" cy="3924300"/>
          </a:xfrm>
          <a:prstGeom prst="rect">
            <a:avLst/>
          </a:prstGeom>
        </p:spPr>
        <p:txBody>
          <a:bodyPr lIns="0" tIns="0" rIns="0" bIns="0"/>
          <a:lstStyle>
            <a:lvl1pPr marL="0" indent="0">
              <a:buNone/>
              <a:defRPr sz="1800">
                <a:latin typeface="Arial" panose="020B0604020202020204" pitchFamily="34" charset="0"/>
                <a:cs typeface="Arial" panose="020B0604020202020204" pitchFamily="34" charset="0"/>
              </a:defRPr>
            </a:lvl1pPr>
            <a:lvl2pPr marL="179388" indent="-179388">
              <a:lnSpc>
                <a:spcPct val="125000"/>
              </a:lnSpc>
              <a:defRPr sz="1800">
                <a:latin typeface="Arial" panose="020B0604020202020204" pitchFamily="34" charset="0"/>
                <a:cs typeface="Arial" panose="020B0604020202020204" pitchFamily="34" charset="0"/>
              </a:defRPr>
            </a:lvl2pPr>
            <a:lvl3pPr marL="450850" indent="-271463">
              <a:lnSpc>
                <a:spcPct val="125000"/>
              </a:lnSpc>
              <a:buFont typeface="Symbol" panose="05050102010706020507" pitchFamily="18" charset="2"/>
              <a:buChar cha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erste Ebene</a:t>
            </a:r>
          </a:p>
          <a:p>
            <a:pPr lvl="2"/>
            <a:r>
              <a:rPr lang="de-DE" dirty="0"/>
              <a:t>zweite Ebene</a:t>
            </a:r>
            <a:endParaRPr lang="de-CH" dirty="0"/>
          </a:p>
        </p:txBody>
      </p:sp>
      <p:sp>
        <p:nvSpPr>
          <p:cNvPr id="12" name="Datumsplatzhalter 3">
            <a:extLst>
              <a:ext uri="{FF2B5EF4-FFF2-40B4-BE49-F238E27FC236}">
                <a16:creationId xmlns:a16="http://schemas.microsoft.com/office/drawing/2014/main" id="{5703481E-6C11-146E-F3A8-6DF2885D2E35}"/>
              </a:ext>
            </a:extLst>
          </p:cNvPr>
          <p:cNvSpPr>
            <a:spLocks noGrp="1"/>
          </p:cNvSpPr>
          <p:nvPr>
            <p:ph type="dt" sz="half" idx="2"/>
          </p:nvPr>
        </p:nvSpPr>
        <p:spPr>
          <a:xfrm>
            <a:off x="1450976" y="6356350"/>
            <a:ext cx="1944846" cy="365125"/>
          </a:xfrm>
          <a:prstGeom prst="rect">
            <a:avLst/>
          </a:prstGeom>
        </p:spPr>
        <p:txBody>
          <a:bodyPr vert="horz" lIns="0" tIns="45720" rIns="91440" bIns="45720" rtlCol="0" anchor="ctr"/>
          <a:lstStyle>
            <a:lvl1pPr algn="l">
              <a:defRPr sz="1400">
                <a:solidFill>
                  <a:schemeClr val="accent6"/>
                </a:solidFill>
                <a:latin typeface="Arial" panose="020B0604020202020204" pitchFamily="34" charset="0"/>
                <a:cs typeface="Arial" panose="020B0604020202020204" pitchFamily="34" charset="0"/>
              </a:defRPr>
            </a:lvl1pPr>
          </a:lstStyle>
          <a:p>
            <a:fld id="{0A4CFA77-1ED8-4052-B48A-B3AA7F4B7C2B}" type="datetime1">
              <a:rPr lang="de-DE" smtClean="0"/>
              <a:t>29.06.2023</a:t>
            </a:fld>
            <a:endParaRPr lang="de-CH" dirty="0"/>
          </a:p>
        </p:txBody>
      </p:sp>
      <p:sp>
        <p:nvSpPr>
          <p:cNvPr id="14" name="Fußzeilenplatzhalter 4">
            <a:extLst>
              <a:ext uri="{FF2B5EF4-FFF2-40B4-BE49-F238E27FC236}">
                <a16:creationId xmlns:a16="http://schemas.microsoft.com/office/drawing/2014/main" id="{1FB6FAD2-00BF-7CBF-2216-2CF99FC774A5}"/>
              </a:ext>
            </a:extLst>
          </p:cNvPr>
          <p:cNvSpPr>
            <a:spLocks noGrp="1"/>
          </p:cNvSpPr>
          <p:nvPr>
            <p:ph type="ftr" sz="quarter" idx="3"/>
          </p:nvPr>
        </p:nvSpPr>
        <p:spPr>
          <a:xfrm>
            <a:off x="3395821" y="6356350"/>
            <a:ext cx="5400358" cy="365125"/>
          </a:xfrm>
          <a:prstGeom prst="rect">
            <a:avLst/>
          </a:prstGeom>
        </p:spPr>
        <p:txBody>
          <a:bodyPr vert="horz" lIns="91440" tIns="45720" rIns="91440" bIns="45720" rtlCol="0" anchor="ctr"/>
          <a:lstStyle>
            <a:lvl1pPr algn="ctr">
              <a:defRPr sz="1400">
                <a:solidFill>
                  <a:schemeClr val="accent6"/>
                </a:solidFill>
                <a:latin typeface="Arial" panose="020B0604020202020204" pitchFamily="34" charset="0"/>
                <a:cs typeface="Arial" panose="020B0604020202020204" pitchFamily="34" charset="0"/>
              </a:defRPr>
            </a:lvl1pPr>
          </a:lstStyle>
          <a:p>
            <a:endParaRPr lang="de-CH" dirty="0"/>
          </a:p>
        </p:txBody>
      </p:sp>
      <p:sp>
        <p:nvSpPr>
          <p:cNvPr id="16" name="Foliennummernplatzhalter 5">
            <a:extLst>
              <a:ext uri="{FF2B5EF4-FFF2-40B4-BE49-F238E27FC236}">
                <a16:creationId xmlns:a16="http://schemas.microsoft.com/office/drawing/2014/main" id="{BBE05C68-7FAC-10A6-8293-399A499AA3C2}"/>
              </a:ext>
            </a:extLst>
          </p:cNvPr>
          <p:cNvSpPr>
            <a:spLocks noGrp="1"/>
          </p:cNvSpPr>
          <p:nvPr>
            <p:ph type="sldNum" sz="quarter" idx="4"/>
          </p:nvPr>
        </p:nvSpPr>
        <p:spPr>
          <a:xfrm>
            <a:off x="8796179" y="6356350"/>
            <a:ext cx="2844959" cy="365125"/>
          </a:xfrm>
          <a:prstGeom prst="rect">
            <a:avLst/>
          </a:prstGeom>
        </p:spPr>
        <p:txBody>
          <a:bodyPr vert="horz" lIns="91440" tIns="45720" rIns="0" bIns="45720" rtlCol="0" anchor="ctr"/>
          <a:lstStyle>
            <a:lvl1pPr algn="r">
              <a:defRPr sz="1400">
                <a:solidFill>
                  <a:schemeClr val="accent6"/>
                </a:solidFill>
                <a:latin typeface="Arial" panose="020B0604020202020204" pitchFamily="34" charset="0"/>
                <a:cs typeface="Arial" panose="020B0604020202020204" pitchFamily="34" charset="0"/>
              </a:defRPr>
            </a:lvl1pPr>
          </a:lstStyle>
          <a:p>
            <a:fld id="{AAEE8026-AE3A-456F-97D7-8FA8E639632A}" type="slidenum">
              <a:rPr lang="de-CH" smtClean="0"/>
              <a:pPr/>
              <a:t>‹Nr.›</a:t>
            </a:fld>
            <a:endParaRPr lang="de-CH" dirty="0"/>
          </a:p>
        </p:txBody>
      </p:sp>
    </p:spTree>
    <p:extLst>
      <p:ext uri="{BB962C8B-B14F-4D97-AF65-F5344CB8AC3E}">
        <p14:creationId xmlns:p14="http://schemas.microsoft.com/office/powerpoint/2010/main" val="4039396997"/>
      </p:ext>
    </p:extLst>
  </p:cSld>
  <p:clrMapOvr>
    <a:masterClrMapping/>
  </p:clrMapOvr>
  <p:extLst>
    <p:ext uri="{DCECCB84-F9BA-43D5-87BE-67443E8EF086}">
      <p15:sldGuideLst xmlns:p15="http://schemas.microsoft.com/office/powerpoint/2012/main">
        <p15:guide id="1" orient="horz" pos="141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F942C5-256B-4BAC-9FC5-9A9D0B2731BE}"/>
              </a:ext>
            </a:extLst>
          </p:cNvPr>
          <p:cNvSpPr>
            <a:spLocks noGrp="1"/>
          </p:cNvSpPr>
          <p:nvPr>
            <p:ph type="title" hasCustomPrompt="1"/>
          </p:nvPr>
        </p:nvSpPr>
        <p:spPr>
          <a:xfrm>
            <a:off x="2279650" y="0"/>
            <a:ext cx="6997700" cy="1152525"/>
          </a:xfrm>
          <a:prstGeom prst="rect">
            <a:avLst/>
          </a:prstGeom>
        </p:spPr>
        <p:txBody>
          <a:bodyPr lIns="0" tIns="0" rIns="0" bIns="0" anchor="ctr" anchorCtr="0"/>
          <a:lstStyle>
            <a:lvl1pPr>
              <a:tabLst>
                <a:tab pos="361950" algn="l"/>
              </a:tabLst>
              <a:defRPr sz="2800" b="1">
                <a:solidFill>
                  <a:schemeClr val="tx2"/>
                </a:solidFill>
                <a:latin typeface="Arial" panose="020B0604020202020204" pitchFamily="34" charset="0"/>
                <a:cs typeface="Arial" panose="020B0604020202020204" pitchFamily="34" charset="0"/>
              </a:defRPr>
            </a:lvl1pPr>
          </a:lstStyle>
          <a:p>
            <a:r>
              <a:rPr lang="de-DE" dirty="0"/>
              <a:t>1.	Thema</a:t>
            </a:r>
            <a:endParaRPr lang="de-CH" dirty="0"/>
          </a:p>
        </p:txBody>
      </p:sp>
      <p:sp>
        <p:nvSpPr>
          <p:cNvPr id="8" name="Bildplatzhalter 2">
            <a:extLst>
              <a:ext uri="{FF2B5EF4-FFF2-40B4-BE49-F238E27FC236}">
                <a16:creationId xmlns:a16="http://schemas.microsoft.com/office/drawing/2014/main" id="{33CDBC57-2447-40F2-A647-F20BA2158C72}"/>
              </a:ext>
            </a:extLst>
          </p:cNvPr>
          <p:cNvSpPr>
            <a:spLocks noGrp="1"/>
          </p:cNvSpPr>
          <p:nvPr>
            <p:ph type="pic" idx="14"/>
          </p:nvPr>
        </p:nvSpPr>
        <p:spPr>
          <a:xfrm>
            <a:off x="1450975" y="1628774"/>
            <a:ext cx="10741025" cy="4537075"/>
          </a:xfrm>
          <a:prstGeom prst="rect">
            <a:avLst/>
          </a:prstGeom>
          <a:solidFill>
            <a:schemeClr val="bg1">
              <a:lumMod val="95000"/>
            </a:schemeClr>
          </a:solidFill>
        </p:spPr>
        <p:txBody>
          <a:bodyPr lIns="0" tIns="0" rIns="0" bIns="0"/>
          <a:lstStyle>
            <a:lvl1pPr marL="0" indent="0" algn="ctr">
              <a:buNone/>
              <a:defRPr sz="1800" b="1">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pic>
        <p:nvPicPr>
          <p:cNvPr id="3" name="Grafik 2">
            <a:extLst>
              <a:ext uri="{FF2B5EF4-FFF2-40B4-BE49-F238E27FC236}">
                <a16:creationId xmlns:a16="http://schemas.microsoft.com/office/drawing/2014/main" id="{BE4B3CC9-BCDD-ED16-92AC-C4391502699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639"/>
          <a:stretch/>
        </p:blipFill>
        <p:spPr>
          <a:xfrm>
            <a:off x="0" y="0"/>
            <a:ext cx="1807369" cy="6858000"/>
          </a:xfrm>
          <a:prstGeom prst="rect">
            <a:avLst/>
          </a:prstGeom>
        </p:spPr>
      </p:pic>
      <p:pic>
        <p:nvPicPr>
          <p:cNvPr id="4" name="Grafik 3">
            <a:extLst>
              <a:ext uri="{FF2B5EF4-FFF2-40B4-BE49-F238E27FC236}">
                <a16:creationId xmlns:a16="http://schemas.microsoft.com/office/drawing/2014/main" id="{C2B3EA2A-2670-6DC6-3551-7A7141A32E5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13137" y="336084"/>
            <a:ext cx="1137838" cy="549742"/>
          </a:xfrm>
          <a:prstGeom prst="rect">
            <a:avLst/>
          </a:prstGeom>
        </p:spPr>
      </p:pic>
      <p:sp>
        <p:nvSpPr>
          <p:cNvPr id="5" name="Datumsplatzhalter 12">
            <a:extLst>
              <a:ext uri="{FF2B5EF4-FFF2-40B4-BE49-F238E27FC236}">
                <a16:creationId xmlns:a16="http://schemas.microsoft.com/office/drawing/2014/main" id="{E1BA0A5B-F51E-D68A-EE4F-0783AA83F350}"/>
              </a:ext>
            </a:extLst>
          </p:cNvPr>
          <p:cNvSpPr>
            <a:spLocks noGrp="1"/>
          </p:cNvSpPr>
          <p:nvPr>
            <p:ph type="dt" sz="half" idx="10"/>
          </p:nvPr>
        </p:nvSpPr>
        <p:spPr>
          <a:xfrm>
            <a:off x="1450975" y="6356350"/>
            <a:ext cx="2046605" cy="365125"/>
          </a:xfrm>
        </p:spPr>
        <p:txBody>
          <a:bodyPr/>
          <a:lstStyle/>
          <a:p>
            <a:fld id="{62A20830-6800-4EC6-ABFD-75AFB05DDB44}" type="datetime1">
              <a:rPr lang="de-DE" smtClean="0"/>
              <a:t>29.06.2023</a:t>
            </a:fld>
            <a:endParaRPr lang="de-CH" dirty="0"/>
          </a:p>
        </p:txBody>
      </p:sp>
      <p:sp>
        <p:nvSpPr>
          <p:cNvPr id="6" name="Foliennummernplatzhalter 14">
            <a:extLst>
              <a:ext uri="{FF2B5EF4-FFF2-40B4-BE49-F238E27FC236}">
                <a16:creationId xmlns:a16="http://schemas.microsoft.com/office/drawing/2014/main" id="{1917CD38-EDCA-7E25-5475-4233F9039B4C}"/>
              </a:ext>
            </a:extLst>
          </p:cNvPr>
          <p:cNvSpPr>
            <a:spLocks noGrp="1"/>
          </p:cNvSpPr>
          <p:nvPr>
            <p:ph type="sldNum" sz="quarter" idx="12"/>
          </p:nvPr>
        </p:nvSpPr>
        <p:spPr>
          <a:xfrm>
            <a:off x="8897938" y="6356350"/>
            <a:ext cx="2743200" cy="365125"/>
          </a:xfrm>
        </p:spPr>
        <p:txBody>
          <a:bodyPr/>
          <a:lstStyle/>
          <a:p>
            <a:fld id="{AAEE8026-AE3A-456F-97D7-8FA8E639632A}" type="slidenum">
              <a:rPr lang="de-CH" smtClean="0"/>
              <a:pPr/>
              <a:t>‹Nr.›</a:t>
            </a:fld>
            <a:endParaRPr lang="de-CH" dirty="0">
              <a:latin typeface="Arial" panose="020B0604020202020204" pitchFamily="34" charset="0"/>
              <a:cs typeface="Arial" panose="020B0604020202020204" pitchFamily="34" charset="0"/>
            </a:endParaRPr>
          </a:p>
        </p:txBody>
      </p:sp>
      <p:sp>
        <p:nvSpPr>
          <p:cNvPr id="9" name="Fußzeilenplatzhalter 4">
            <a:extLst>
              <a:ext uri="{FF2B5EF4-FFF2-40B4-BE49-F238E27FC236}">
                <a16:creationId xmlns:a16="http://schemas.microsoft.com/office/drawing/2014/main" id="{99029608-7B5B-34C8-E651-B2D25D225018}"/>
              </a:ext>
            </a:extLst>
          </p:cNvPr>
          <p:cNvSpPr>
            <a:spLocks noGrp="1"/>
          </p:cNvSpPr>
          <p:nvPr>
            <p:ph type="ftr" sz="quarter" idx="3"/>
          </p:nvPr>
        </p:nvSpPr>
        <p:spPr>
          <a:xfrm>
            <a:off x="3497580" y="6356350"/>
            <a:ext cx="5400358" cy="365125"/>
          </a:xfrm>
          <a:prstGeom prst="rect">
            <a:avLst/>
          </a:prstGeom>
        </p:spPr>
        <p:txBody>
          <a:bodyPr vert="horz" lIns="91440" tIns="45720" rIns="91440" bIns="45720" rtlCol="0" anchor="ctr"/>
          <a:lstStyle>
            <a:lvl1pPr algn="ctr">
              <a:defRPr sz="1400">
                <a:solidFill>
                  <a:schemeClr val="accent6"/>
                </a:solidFill>
                <a:latin typeface="Arial" panose="020B0604020202020204" pitchFamily="34" charset="0"/>
                <a:cs typeface="Arial" panose="020B0604020202020204" pitchFamily="34" charset="0"/>
              </a:defRPr>
            </a:lvl1pPr>
          </a:lstStyle>
          <a:p>
            <a:endParaRPr lang="de-CH" dirty="0"/>
          </a:p>
        </p:txBody>
      </p:sp>
    </p:spTree>
    <p:extLst>
      <p:ext uri="{BB962C8B-B14F-4D97-AF65-F5344CB8AC3E}">
        <p14:creationId xmlns:p14="http://schemas.microsoft.com/office/powerpoint/2010/main" val="210144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C1D7D767-D713-4FEA-A33C-7767E6C8739E}"/>
              </a:ext>
            </a:extLst>
          </p:cNvPr>
          <p:cNvSpPr>
            <a:spLocks noGrp="1"/>
          </p:cNvSpPr>
          <p:nvPr>
            <p:ph type="dt" sz="half" idx="2"/>
          </p:nvPr>
        </p:nvSpPr>
        <p:spPr>
          <a:xfrm>
            <a:off x="1450976" y="6356350"/>
            <a:ext cx="1944846" cy="365125"/>
          </a:xfrm>
          <a:prstGeom prst="rect">
            <a:avLst/>
          </a:prstGeom>
        </p:spPr>
        <p:txBody>
          <a:bodyPr vert="horz" lIns="0" tIns="45720" rIns="91440" bIns="45720" rtlCol="0" anchor="ctr"/>
          <a:lstStyle>
            <a:lvl1pPr algn="l">
              <a:defRPr sz="1400">
                <a:solidFill>
                  <a:schemeClr val="accent6"/>
                </a:solidFill>
                <a:latin typeface="Arial" panose="020B0604020202020204" pitchFamily="34" charset="0"/>
                <a:cs typeface="Arial" panose="020B0604020202020204" pitchFamily="34" charset="0"/>
              </a:defRPr>
            </a:lvl1pPr>
          </a:lstStyle>
          <a:p>
            <a:fld id="{CE98D59F-1E08-475A-A522-2EEDDDBCCA43}" type="datetime1">
              <a:rPr lang="de-DE" smtClean="0"/>
              <a:t>29.06.2023</a:t>
            </a:fld>
            <a:endParaRPr lang="de-CH" dirty="0"/>
          </a:p>
        </p:txBody>
      </p:sp>
      <p:sp>
        <p:nvSpPr>
          <p:cNvPr id="6" name="Foliennummernplatzhalter 5">
            <a:extLst>
              <a:ext uri="{FF2B5EF4-FFF2-40B4-BE49-F238E27FC236}">
                <a16:creationId xmlns:a16="http://schemas.microsoft.com/office/drawing/2014/main" id="{887463B7-DBE9-43A0-AF83-3071729596FE}"/>
              </a:ext>
            </a:extLst>
          </p:cNvPr>
          <p:cNvSpPr>
            <a:spLocks noGrp="1"/>
          </p:cNvSpPr>
          <p:nvPr>
            <p:ph type="sldNum" sz="quarter" idx="4"/>
          </p:nvPr>
        </p:nvSpPr>
        <p:spPr>
          <a:xfrm>
            <a:off x="8796179" y="6356350"/>
            <a:ext cx="2844959" cy="365125"/>
          </a:xfrm>
          <a:prstGeom prst="rect">
            <a:avLst/>
          </a:prstGeom>
        </p:spPr>
        <p:txBody>
          <a:bodyPr vert="horz" lIns="91440" tIns="45720" rIns="0" bIns="45720" rtlCol="0" anchor="ctr"/>
          <a:lstStyle>
            <a:lvl1pPr algn="r">
              <a:defRPr sz="1400">
                <a:solidFill>
                  <a:schemeClr val="accent6"/>
                </a:solidFill>
                <a:latin typeface="Arial" panose="020B0604020202020204" pitchFamily="34" charset="0"/>
                <a:cs typeface="Arial" panose="020B0604020202020204" pitchFamily="34" charset="0"/>
              </a:defRPr>
            </a:lvl1pPr>
          </a:lstStyle>
          <a:p>
            <a:fld id="{AAEE8026-AE3A-456F-97D7-8FA8E639632A}" type="slidenum">
              <a:rPr lang="de-CH" smtClean="0"/>
              <a:pPr/>
              <a:t>‹Nr.›</a:t>
            </a:fld>
            <a:endParaRPr lang="de-CH" dirty="0"/>
          </a:p>
        </p:txBody>
      </p:sp>
      <p:pic>
        <p:nvPicPr>
          <p:cNvPr id="10" name="Grafik 9">
            <a:extLst>
              <a:ext uri="{FF2B5EF4-FFF2-40B4-BE49-F238E27FC236}">
                <a16:creationId xmlns:a16="http://schemas.microsoft.com/office/drawing/2014/main" id="{EADE3E37-6A40-45B3-BA79-A1E37F4374E6}"/>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6338889"/>
            <a:ext cx="887319" cy="519112"/>
          </a:xfrm>
          <a:prstGeom prst="rect">
            <a:avLst/>
          </a:prstGeom>
        </p:spPr>
      </p:pic>
    </p:spTree>
    <p:extLst>
      <p:ext uri="{BB962C8B-B14F-4D97-AF65-F5344CB8AC3E}">
        <p14:creationId xmlns:p14="http://schemas.microsoft.com/office/powerpoint/2010/main" val="215161612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2" r:id="rId3"/>
    <p:sldLayoutId id="2147483659" r:id="rId4"/>
    <p:sldLayoutId id="2147483651" r:id="rId5"/>
    <p:sldLayoutId id="2147483650" r:id="rId6"/>
    <p:sldLayoutId id="2147483653" r:id="rId7"/>
    <p:sldLayoutId id="2147483656" r:id="rId8"/>
    <p:sldLayoutId id="2147483654" r:id="rId9"/>
    <p:sldLayoutId id="2147483657" r:id="rId10"/>
    <p:sldLayoutId id="2147483655"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26" userDrawn="1">
          <p15:clr>
            <a:srgbClr val="F26B43"/>
          </p15:clr>
        </p15:guide>
        <p15:guide id="2" pos="7333" userDrawn="1">
          <p15:clr>
            <a:srgbClr val="F26B43"/>
          </p15:clr>
        </p15:guide>
        <p15:guide id="3" pos="914" userDrawn="1">
          <p15:clr>
            <a:srgbClr val="F26B43"/>
          </p15:clr>
        </p15:guide>
        <p15:guide id="4" orient="horz" pos="3884" userDrawn="1">
          <p15:clr>
            <a:srgbClr val="F26B43"/>
          </p15:clr>
        </p15:guide>
        <p15:guide id="5" pos="1436" userDrawn="1">
          <p15:clr>
            <a:srgbClr val="F26B43"/>
          </p15:clr>
        </p15:guide>
        <p15:guide id="6" pos="413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sv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www.alles-im-blick.police.be.ch/" TargetMode="External"/><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hyperlink" Target="http://www.fussvelok&#246;niz.ch/toolbox" TargetMode="External"/><Relationship Id="rId10" Type="http://schemas.openxmlformats.org/officeDocument/2006/relationships/image" Target="../media/image24.jpeg"/><Relationship Id="rId4" Type="http://schemas.openxmlformats.org/officeDocument/2006/relationships/hyperlink" Target="https://www.koeniz.ch/wohnen/verkehr/verkehrsprojekte/schulwegsicherung.page/1072" TargetMode="External"/><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ideo" Target="https://www.youtube.com/embed/UVfz09RqCuo?feature=oembed" TargetMode="Externa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cid:E614341F-D130-4C69-9D0D-4E03E8D037D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platzhalter 13">
            <a:extLst>
              <a:ext uri="{FF2B5EF4-FFF2-40B4-BE49-F238E27FC236}">
                <a16:creationId xmlns:a16="http://schemas.microsoft.com/office/drawing/2014/main" id="{30AECEEE-8619-4F92-B75A-90BD9A91A10D}"/>
              </a:ext>
            </a:extLst>
          </p:cNvPr>
          <p:cNvPicPr>
            <a:picLocks noGrp="1" noChangeAspect="1"/>
          </p:cNvPicPr>
          <p:nvPr>
            <p:ph type="pic" idx="1"/>
          </p:nvPr>
        </p:nvPicPr>
        <p:blipFill rotWithShape="1">
          <a:blip r:embed="rId3" cstate="email">
            <a:extLst>
              <a:ext uri="{28A0092B-C50C-407E-A947-70E740481C1C}">
                <a14:useLocalDpi xmlns:a14="http://schemas.microsoft.com/office/drawing/2010/main"/>
              </a:ext>
            </a:extLst>
          </a:blip>
          <a:srcRect l="-2636"/>
          <a:stretch/>
        </p:blipFill>
        <p:spPr>
          <a:xfrm>
            <a:off x="0" y="0"/>
            <a:ext cx="12192000" cy="6858000"/>
          </a:xfrm>
        </p:spPr>
      </p:pic>
      <p:sp>
        <p:nvSpPr>
          <p:cNvPr id="25" name="Textplatzhalter 24">
            <a:extLst>
              <a:ext uri="{FF2B5EF4-FFF2-40B4-BE49-F238E27FC236}">
                <a16:creationId xmlns:a16="http://schemas.microsoft.com/office/drawing/2014/main" id="{D57CAC0A-72FD-0DDA-72DC-5DAB389589C1}"/>
              </a:ext>
            </a:extLst>
          </p:cNvPr>
          <p:cNvSpPr>
            <a:spLocks noGrp="1"/>
          </p:cNvSpPr>
          <p:nvPr>
            <p:ph type="body" sz="quarter" idx="10"/>
          </p:nvPr>
        </p:nvSpPr>
        <p:spPr>
          <a:xfrm>
            <a:off x="1450975" y="4948197"/>
            <a:ext cx="7543800" cy="818893"/>
          </a:xfrm>
        </p:spPr>
        <p:txBody>
          <a:bodyPr/>
          <a:lstStyle/>
          <a:p>
            <a:r>
              <a:rPr lang="de-CH" dirty="0"/>
              <a:t>Der Schulweg – Informationen für Eltern</a:t>
            </a:r>
          </a:p>
        </p:txBody>
      </p:sp>
      <p:sp>
        <p:nvSpPr>
          <p:cNvPr id="26" name="Textplatzhalter 25">
            <a:extLst>
              <a:ext uri="{FF2B5EF4-FFF2-40B4-BE49-F238E27FC236}">
                <a16:creationId xmlns:a16="http://schemas.microsoft.com/office/drawing/2014/main" id="{5A75C059-065C-F6C3-DF35-3CC1202F2C8C}"/>
              </a:ext>
            </a:extLst>
          </p:cNvPr>
          <p:cNvSpPr>
            <a:spLocks noGrp="1"/>
          </p:cNvSpPr>
          <p:nvPr>
            <p:ph type="body" sz="quarter" idx="11"/>
          </p:nvPr>
        </p:nvSpPr>
        <p:spPr>
          <a:xfrm>
            <a:off x="1450975" y="5966513"/>
            <a:ext cx="2701925" cy="401638"/>
          </a:xfrm>
        </p:spPr>
        <p:txBody>
          <a:bodyPr/>
          <a:lstStyle/>
          <a:p>
            <a:r>
              <a:rPr lang="de-CH" dirty="0"/>
              <a:t>Köniz, August 2023</a:t>
            </a:r>
          </a:p>
        </p:txBody>
      </p:sp>
      <p:pic>
        <p:nvPicPr>
          <p:cNvPr id="20" name="Grafik 19">
            <a:extLst>
              <a:ext uri="{FF2B5EF4-FFF2-40B4-BE49-F238E27FC236}">
                <a16:creationId xmlns:a16="http://schemas.microsoft.com/office/drawing/2014/main" id="{AB588B29-195B-8B4F-6762-776EAB246A8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0" y="0"/>
            <a:ext cx="1765300" cy="6858000"/>
          </a:xfrm>
          <a:prstGeom prst="rect">
            <a:avLst/>
          </a:prstGeom>
        </p:spPr>
      </p:pic>
      <p:pic>
        <p:nvPicPr>
          <p:cNvPr id="21" name="Grafik 20">
            <a:extLst>
              <a:ext uri="{FF2B5EF4-FFF2-40B4-BE49-F238E27FC236}">
                <a16:creationId xmlns:a16="http://schemas.microsoft.com/office/drawing/2014/main" id="{460DCCE6-EA1C-E23D-8DE4-68E7C8C225E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13137" y="336084"/>
            <a:ext cx="1137838" cy="549742"/>
          </a:xfrm>
          <a:prstGeom prst="rect">
            <a:avLst/>
          </a:prstGeom>
        </p:spPr>
      </p:pic>
    </p:spTree>
    <p:extLst>
      <p:ext uri="{BB962C8B-B14F-4D97-AF65-F5344CB8AC3E}">
        <p14:creationId xmlns:p14="http://schemas.microsoft.com/office/powerpoint/2010/main" val="609228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09683194-5E6C-44F7-D1CA-697FD3E7656B}"/>
              </a:ext>
            </a:extLst>
          </p:cNvPr>
          <p:cNvSpPr>
            <a:spLocks noGrp="1"/>
          </p:cNvSpPr>
          <p:nvPr>
            <p:ph type="title"/>
          </p:nvPr>
        </p:nvSpPr>
        <p:spPr>
          <a:xfrm>
            <a:off x="2279650" y="1"/>
            <a:ext cx="9912350" cy="1143000"/>
          </a:xfrm>
        </p:spPr>
        <p:txBody>
          <a:bodyPr/>
          <a:lstStyle/>
          <a:p>
            <a:r>
              <a:rPr lang="de-CH" dirty="0"/>
              <a:t>5. Laufgrüppchen – sich als Eltern organisieren</a:t>
            </a:r>
          </a:p>
        </p:txBody>
      </p:sp>
      <p:sp>
        <p:nvSpPr>
          <p:cNvPr id="2" name="Datumsplatzhalter 1">
            <a:extLst>
              <a:ext uri="{FF2B5EF4-FFF2-40B4-BE49-F238E27FC236}">
                <a16:creationId xmlns:a16="http://schemas.microsoft.com/office/drawing/2014/main" id="{D4C8BA30-0C5B-456C-A7DE-17FCD55FBB7B}"/>
              </a:ext>
            </a:extLst>
          </p:cNvPr>
          <p:cNvSpPr>
            <a:spLocks noGrp="1"/>
          </p:cNvSpPr>
          <p:nvPr>
            <p:ph type="dt" sz="half" idx="10"/>
          </p:nvPr>
        </p:nvSpPr>
        <p:spPr/>
        <p:txBody>
          <a:bodyPr/>
          <a:lstStyle/>
          <a:p>
            <a:fld id="{5860937C-2FF9-430D-A86A-659394384371}" type="datetime1">
              <a:rPr lang="de-DE" smtClean="0">
                <a:latin typeface="Arial" panose="020B0604020202020204" pitchFamily="34" charset="0"/>
                <a:cs typeface="Arial" panose="020B0604020202020204" pitchFamily="34" charset="0"/>
              </a:rPr>
              <a:t>29.06.2023</a:t>
            </a:fld>
            <a:endParaRPr lang="de-CH" dirty="0">
              <a:latin typeface="Arial" panose="020B0604020202020204" pitchFamily="34" charset="0"/>
              <a:cs typeface="Arial" panose="020B0604020202020204" pitchFamily="34" charset="0"/>
            </a:endParaRPr>
          </a:p>
        </p:txBody>
      </p:sp>
      <p:sp>
        <p:nvSpPr>
          <p:cNvPr id="8" name="Foliennummernplatzhalter 7">
            <a:extLst>
              <a:ext uri="{FF2B5EF4-FFF2-40B4-BE49-F238E27FC236}">
                <a16:creationId xmlns:a16="http://schemas.microsoft.com/office/drawing/2014/main" id="{5297AEFF-0B55-4E42-A563-477B0A914B1C}"/>
              </a:ext>
            </a:extLst>
          </p:cNvPr>
          <p:cNvSpPr>
            <a:spLocks noGrp="1"/>
          </p:cNvSpPr>
          <p:nvPr>
            <p:ph type="sldNum" sz="quarter" idx="12"/>
          </p:nvPr>
        </p:nvSpPr>
        <p:spPr/>
        <p:txBody>
          <a:bodyPr/>
          <a:lstStyle/>
          <a:p>
            <a:fld id="{AAEE8026-AE3A-456F-97D7-8FA8E639632A}" type="slidenum">
              <a:rPr lang="de-CH" smtClean="0"/>
              <a:pPr/>
              <a:t>10</a:t>
            </a:fld>
            <a:endParaRPr lang="de-CH" dirty="0">
              <a:latin typeface="Arial" panose="020B0604020202020204" pitchFamily="34" charset="0"/>
              <a:cs typeface="Arial" panose="020B0604020202020204" pitchFamily="34" charset="0"/>
            </a:endParaRPr>
          </a:p>
        </p:txBody>
      </p:sp>
      <p:sp>
        <p:nvSpPr>
          <p:cNvPr id="3" name="Fußzeilenplatzhalter 2">
            <a:extLst>
              <a:ext uri="{FF2B5EF4-FFF2-40B4-BE49-F238E27FC236}">
                <a16:creationId xmlns:a16="http://schemas.microsoft.com/office/drawing/2014/main" id="{79E657D7-7D16-4CFD-928D-4B678664AB45}"/>
              </a:ext>
            </a:extLst>
          </p:cNvPr>
          <p:cNvSpPr>
            <a:spLocks noGrp="1"/>
          </p:cNvSpPr>
          <p:nvPr>
            <p:ph type="ftr" sz="quarter" idx="3"/>
          </p:nvPr>
        </p:nvSpPr>
        <p:spPr/>
        <p:txBody>
          <a:bodyPr/>
          <a:lstStyle/>
          <a:p>
            <a:endParaRPr lang="de-CH" dirty="0">
              <a:latin typeface="Arial" panose="020B0604020202020204" pitchFamily="34" charset="0"/>
              <a:cs typeface="Arial" panose="020B0604020202020204" pitchFamily="34" charset="0"/>
            </a:endParaRPr>
          </a:p>
        </p:txBody>
      </p:sp>
      <p:sp>
        <p:nvSpPr>
          <p:cNvPr id="12" name="Textplatzhalter 11">
            <a:extLst>
              <a:ext uri="{FF2B5EF4-FFF2-40B4-BE49-F238E27FC236}">
                <a16:creationId xmlns:a16="http://schemas.microsoft.com/office/drawing/2014/main" id="{2B3ED9DF-466C-531C-ECA6-952EEE8C9A89}"/>
              </a:ext>
            </a:extLst>
          </p:cNvPr>
          <p:cNvSpPr>
            <a:spLocks noGrp="1"/>
          </p:cNvSpPr>
          <p:nvPr>
            <p:ph type="body" sz="quarter" idx="15"/>
          </p:nvPr>
        </p:nvSpPr>
        <p:spPr>
          <a:xfrm>
            <a:off x="1450975" y="1608995"/>
            <a:ext cx="5814798" cy="3988616"/>
          </a:xfrm>
        </p:spPr>
        <p:txBody>
          <a:bodyPr/>
          <a:lstStyle/>
          <a:p>
            <a:r>
              <a:rPr lang="de-CH" dirty="0"/>
              <a:t>Kinder zu begleiten kann im Alltag aufwändig sein. Wir schlagen vor: Organisieren Sie sich zu Laufgrüppchen und wechseln Sie sich ab!</a:t>
            </a:r>
          </a:p>
          <a:p>
            <a:r>
              <a:rPr lang="de-CH" dirty="0"/>
              <a:t>Tauschen Sie Wohnort und Handynummer aus.</a:t>
            </a:r>
          </a:p>
          <a:p>
            <a:endParaRPr lang="de-CH" dirty="0"/>
          </a:p>
        </p:txBody>
      </p:sp>
      <p:pic>
        <p:nvPicPr>
          <p:cNvPr id="22" name="Bildplatzhalter 21">
            <a:extLst>
              <a:ext uri="{FF2B5EF4-FFF2-40B4-BE49-F238E27FC236}">
                <a16:creationId xmlns:a16="http://schemas.microsoft.com/office/drawing/2014/main" id="{0D1E02C0-E917-4EF7-8993-A3C646FC2A6F}"/>
              </a:ext>
            </a:extLst>
          </p:cNvPr>
          <p:cNvPicPr>
            <a:picLocks noGrp="1" noChangeAspect="1"/>
          </p:cNvPicPr>
          <p:nvPr>
            <p:ph type="pic" idx="14"/>
          </p:nvPr>
        </p:nvPicPr>
        <p:blipFill rotWithShape="1">
          <a:blip r:embed="rId3" cstate="email">
            <a:extLst>
              <a:ext uri="{28A0092B-C50C-407E-A947-70E740481C1C}">
                <a14:useLocalDpi xmlns:a14="http://schemas.microsoft.com/office/drawing/2010/main"/>
              </a:ext>
            </a:extLst>
          </a:blip>
          <a:srcRect t="-436"/>
          <a:stretch/>
        </p:blipFill>
        <p:spPr>
          <a:xfrm>
            <a:off x="8266670" y="1608995"/>
            <a:ext cx="3925330" cy="4556854"/>
          </a:xfrm>
        </p:spPr>
      </p:pic>
      <p:pic>
        <p:nvPicPr>
          <p:cNvPr id="26" name="Grafik 25">
            <a:extLst>
              <a:ext uri="{FF2B5EF4-FFF2-40B4-BE49-F238E27FC236}">
                <a16:creationId xmlns:a16="http://schemas.microsoft.com/office/drawing/2014/main" id="{E050F988-9DAE-467A-8258-6C9C243F30F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46357" y="3429000"/>
            <a:ext cx="2837871" cy="2428125"/>
          </a:xfrm>
          <a:prstGeom prst="rect">
            <a:avLst/>
          </a:prstGeom>
        </p:spPr>
      </p:pic>
    </p:spTree>
    <p:extLst>
      <p:ext uri="{BB962C8B-B14F-4D97-AF65-F5344CB8AC3E}">
        <p14:creationId xmlns:p14="http://schemas.microsoft.com/office/powerpoint/2010/main" val="3453513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09683194-5E6C-44F7-D1CA-697FD3E7656B}"/>
              </a:ext>
            </a:extLst>
          </p:cNvPr>
          <p:cNvSpPr>
            <a:spLocks noGrp="1"/>
          </p:cNvSpPr>
          <p:nvPr>
            <p:ph type="title"/>
          </p:nvPr>
        </p:nvSpPr>
        <p:spPr>
          <a:xfrm>
            <a:off x="2279650" y="1"/>
            <a:ext cx="9912350" cy="1143000"/>
          </a:xfrm>
        </p:spPr>
        <p:txBody>
          <a:bodyPr/>
          <a:lstStyle/>
          <a:p>
            <a:r>
              <a:rPr lang="de-CH" dirty="0"/>
              <a:t>6. </a:t>
            </a:r>
            <a:r>
              <a:rPr lang="de-CH" dirty="0">
                <a:solidFill>
                  <a:srgbClr val="961366"/>
                </a:solidFill>
              </a:rPr>
              <a:t>Weitere</a:t>
            </a:r>
            <a:r>
              <a:rPr lang="de-CH" dirty="0"/>
              <a:t> Informationen</a:t>
            </a:r>
          </a:p>
        </p:txBody>
      </p:sp>
      <p:sp>
        <p:nvSpPr>
          <p:cNvPr id="2" name="Datumsplatzhalter 1">
            <a:extLst>
              <a:ext uri="{FF2B5EF4-FFF2-40B4-BE49-F238E27FC236}">
                <a16:creationId xmlns:a16="http://schemas.microsoft.com/office/drawing/2014/main" id="{D4C8BA30-0C5B-456C-A7DE-17FCD55FBB7B}"/>
              </a:ext>
            </a:extLst>
          </p:cNvPr>
          <p:cNvSpPr>
            <a:spLocks noGrp="1"/>
          </p:cNvSpPr>
          <p:nvPr>
            <p:ph type="dt" sz="half" idx="10"/>
          </p:nvPr>
        </p:nvSpPr>
        <p:spPr/>
        <p:txBody>
          <a:bodyPr/>
          <a:lstStyle/>
          <a:p>
            <a:fld id="{E44A9512-F047-4358-A6AA-107E0FF78886}" type="datetime1">
              <a:rPr lang="de-DE" smtClean="0">
                <a:latin typeface="Arial" panose="020B0604020202020204" pitchFamily="34" charset="0"/>
                <a:cs typeface="Arial" panose="020B0604020202020204" pitchFamily="34" charset="0"/>
              </a:rPr>
              <a:t>29.06.2023</a:t>
            </a:fld>
            <a:endParaRPr lang="de-CH" dirty="0">
              <a:latin typeface="Arial" panose="020B0604020202020204" pitchFamily="34" charset="0"/>
              <a:cs typeface="Arial" panose="020B0604020202020204" pitchFamily="34" charset="0"/>
            </a:endParaRPr>
          </a:p>
        </p:txBody>
      </p:sp>
      <p:sp>
        <p:nvSpPr>
          <p:cNvPr id="8" name="Foliennummernplatzhalter 7">
            <a:extLst>
              <a:ext uri="{FF2B5EF4-FFF2-40B4-BE49-F238E27FC236}">
                <a16:creationId xmlns:a16="http://schemas.microsoft.com/office/drawing/2014/main" id="{5297AEFF-0B55-4E42-A563-477B0A914B1C}"/>
              </a:ext>
            </a:extLst>
          </p:cNvPr>
          <p:cNvSpPr>
            <a:spLocks noGrp="1"/>
          </p:cNvSpPr>
          <p:nvPr>
            <p:ph type="sldNum" sz="quarter" idx="12"/>
          </p:nvPr>
        </p:nvSpPr>
        <p:spPr/>
        <p:txBody>
          <a:bodyPr/>
          <a:lstStyle/>
          <a:p>
            <a:fld id="{AAEE8026-AE3A-456F-97D7-8FA8E639632A}" type="slidenum">
              <a:rPr lang="de-CH" smtClean="0"/>
              <a:pPr/>
              <a:t>11</a:t>
            </a:fld>
            <a:endParaRPr lang="de-CH" dirty="0">
              <a:latin typeface="Arial" panose="020B0604020202020204" pitchFamily="34" charset="0"/>
              <a:cs typeface="Arial" panose="020B0604020202020204" pitchFamily="34" charset="0"/>
            </a:endParaRPr>
          </a:p>
        </p:txBody>
      </p:sp>
      <p:sp>
        <p:nvSpPr>
          <p:cNvPr id="12" name="Textplatzhalter 11">
            <a:extLst>
              <a:ext uri="{FF2B5EF4-FFF2-40B4-BE49-F238E27FC236}">
                <a16:creationId xmlns:a16="http://schemas.microsoft.com/office/drawing/2014/main" id="{2B3ED9DF-466C-531C-ECA6-952EEE8C9A89}"/>
              </a:ext>
            </a:extLst>
          </p:cNvPr>
          <p:cNvSpPr>
            <a:spLocks noGrp="1"/>
          </p:cNvSpPr>
          <p:nvPr>
            <p:ph type="body" sz="quarter" idx="15"/>
          </p:nvPr>
        </p:nvSpPr>
        <p:spPr>
          <a:xfrm>
            <a:off x="1450975" y="1602392"/>
            <a:ext cx="3948928" cy="4099827"/>
          </a:xfrm>
        </p:spPr>
        <p:txBody>
          <a:bodyPr/>
          <a:lstStyle/>
          <a:p>
            <a:r>
              <a:rPr lang="de-CH" dirty="0"/>
              <a:t>Website der Kantonspolizei:</a:t>
            </a:r>
          </a:p>
          <a:p>
            <a:r>
              <a:rPr lang="de-CH" dirty="0">
                <a:hlinkClick r:id="rId3"/>
              </a:rPr>
              <a:t>www.alles-im-blick.police.be.ch</a:t>
            </a:r>
            <a:endParaRPr lang="de-CH" dirty="0"/>
          </a:p>
          <a:p>
            <a:endParaRPr lang="de-CH" dirty="0"/>
          </a:p>
          <a:p>
            <a:r>
              <a:rPr lang="de-CH" dirty="0"/>
              <a:t>Website der Gemeinde Köniz:</a:t>
            </a:r>
          </a:p>
          <a:p>
            <a:r>
              <a:rPr lang="de-CH" dirty="0">
                <a:hlinkClick r:id="rId4"/>
              </a:rPr>
              <a:t>https://www.koeniz.ch/wohnen/verkehr/verkehrsprojekte/schulwegsicherung.page/1072</a:t>
            </a:r>
            <a:endParaRPr lang="de-CH" dirty="0"/>
          </a:p>
          <a:p>
            <a:endParaRPr lang="de-CH" dirty="0"/>
          </a:p>
          <a:p>
            <a:r>
              <a:rPr lang="de-CH" dirty="0"/>
              <a:t>Die Toolbox für mehr Fuss- und Veloverkehr an Schulen:</a:t>
            </a:r>
          </a:p>
          <a:p>
            <a:r>
              <a:rPr lang="de-CH" dirty="0">
                <a:hlinkClick r:id="rId5"/>
              </a:rPr>
              <a:t>www.fussveloköniz.ch/</a:t>
            </a:r>
            <a:r>
              <a:rPr lang="de-CH" dirty="0" err="1">
                <a:hlinkClick r:id="rId5"/>
              </a:rPr>
              <a:t>toolbox</a:t>
            </a:r>
            <a:r>
              <a:rPr lang="de-CH" dirty="0"/>
              <a:t>	</a:t>
            </a:r>
          </a:p>
        </p:txBody>
      </p:sp>
      <p:pic>
        <p:nvPicPr>
          <p:cNvPr id="22" name="Bildplatzhalter 21">
            <a:extLst>
              <a:ext uri="{FF2B5EF4-FFF2-40B4-BE49-F238E27FC236}">
                <a16:creationId xmlns:a16="http://schemas.microsoft.com/office/drawing/2014/main" id="{0D1E02C0-E917-4EF7-8993-A3C646FC2A6F}"/>
              </a:ext>
            </a:extLst>
          </p:cNvPr>
          <p:cNvPicPr>
            <a:picLocks noGrp="1" noChangeAspect="1"/>
          </p:cNvPicPr>
          <p:nvPr>
            <p:ph type="pic" idx="14"/>
          </p:nvPr>
        </p:nvPicPr>
        <p:blipFill rotWithShape="1">
          <a:blip r:embed="rId6" cstate="email">
            <a:extLst>
              <a:ext uri="{28A0092B-C50C-407E-A947-70E740481C1C}">
                <a14:useLocalDpi xmlns:a14="http://schemas.microsoft.com/office/drawing/2010/main"/>
              </a:ext>
            </a:extLst>
          </a:blip>
          <a:srcRect/>
          <a:stretch/>
        </p:blipFill>
        <p:spPr>
          <a:xfrm>
            <a:off x="7142205" y="1608995"/>
            <a:ext cx="5049795" cy="4556854"/>
          </a:xfrm>
        </p:spPr>
      </p:pic>
      <p:pic>
        <p:nvPicPr>
          <p:cNvPr id="7" name="Grafik 6">
            <a:extLst>
              <a:ext uri="{FF2B5EF4-FFF2-40B4-BE49-F238E27FC236}">
                <a16:creationId xmlns:a16="http://schemas.microsoft.com/office/drawing/2014/main" id="{171C45AE-EC06-4BC5-A03E-C935D948098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21670" y="1602392"/>
            <a:ext cx="864973" cy="864973"/>
          </a:xfrm>
          <a:prstGeom prst="rect">
            <a:avLst/>
          </a:prstGeom>
        </p:spPr>
      </p:pic>
      <p:pic>
        <p:nvPicPr>
          <p:cNvPr id="11" name="Grafik 10">
            <a:extLst>
              <a:ext uri="{FF2B5EF4-FFF2-40B4-BE49-F238E27FC236}">
                <a16:creationId xmlns:a16="http://schemas.microsoft.com/office/drawing/2014/main" id="{E3ADDC70-9AA7-4588-95E6-678D7E7D7F9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414895" y="2787332"/>
            <a:ext cx="864973" cy="864973"/>
          </a:xfrm>
          <a:prstGeom prst="rect">
            <a:avLst/>
          </a:prstGeom>
        </p:spPr>
      </p:pic>
      <p:pic>
        <p:nvPicPr>
          <p:cNvPr id="14" name="Grafik 13">
            <a:extLst>
              <a:ext uri="{FF2B5EF4-FFF2-40B4-BE49-F238E27FC236}">
                <a16:creationId xmlns:a16="http://schemas.microsoft.com/office/drawing/2014/main" id="{3E278147-BB29-4A75-8A9D-32C1974A1F5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916122" y="5296636"/>
            <a:ext cx="864974" cy="864974"/>
          </a:xfrm>
          <a:prstGeom prst="rect">
            <a:avLst/>
          </a:prstGeom>
        </p:spPr>
      </p:pic>
      <p:pic>
        <p:nvPicPr>
          <p:cNvPr id="18" name="Grafik 17">
            <a:extLst>
              <a:ext uri="{FF2B5EF4-FFF2-40B4-BE49-F238E27FC236}">
                <a16:creationId xmlns:a16="http://schemas.microsoft.com/office/drawing/2014/main" id="{0774FE32-2160-40CC-91A5-BDD6EDB1F341}"/>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4988587" y="4332842"/>
            <a:ext cx="1890583" cy="1581628"/>
          </a:xfrm>
          <a:prstGeom prst="rect">
            <a:avLst/>
          </a:prstGeom>
        </p:spPr>
      </p:pic>
    </p:spTree>
    <p:extLst>
      <p:ext uri="{BB962C8B-B14F-4D97-AF65-F5344CB8AC3E}">
        <p14:creationId xmlns:p14="http://schemas.microsoft.com/office/powerpoint/2010/main" val="692864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7">
            <a:extLst>
              <a:ext uri="{FF2B5EF4-FFF2-40B4-BE49-F238E27FC236}">
                <a16:creationId xmlns:a16="http://schemas.microsoft.com/office/drawing/2014/main" id="{233895AC-B1C3-4EE7-90EB-5F80DEB3A284}"/>
              </a:ext>
            </a:extLst>
          </p:cNvPr>
          <p:cNvPicPr>
            <a:picLocks noGrp="1" noChangeAspect="1"/>
          </p:cNvPicPr>
          <p:nvPr>
            <p:ph type="pic" idx="1"/>
          </p:nvPr>
        </p:nvPicPr>
        <p:blipFill rotWithShape="1">
          <a:blip r:embed="rId3" cstate="email">
            <a:extLst>
              <a:ext uri="{28A0092B-C50C-407E-A947-70E740481C1C}">
                <a14:useLocalDpi xmlns:a14="http://schemas.microsoft.com/office/drawing/2010/main"/>
              </a:ext>
            </a:extLst>
          </a:blip>
          <a:srcRect/>
          <a:stretch/>
        </p:blipFill>
        <p:spPr>
          <a:xfrm>
            <a:off x="7559043" y="1469343"/>
            <a:ext cx="4632958" cy="4781056"/>
          </a:xfrm>
        </p:spPr>
      </p:pic>
      <p:sp>
        <p:nvSpPr>
          <p:cNvPr id="66" name="Rechteck 65">
            <a:extLst>
              <a:ext uri="{FF2B5EF4-FFF2-40B4-BE49-F238E27FC236}">
                <a16:creationId xmlns:a16="http://schemas.microsoft.com/office/drawing/2014/main" id="{93EBCCC1-C18A-4C6A-AA0F-9F72A1E4D8C2}"/>
              </a:ext>
            </a:extLst>
          </p:cNvPr>
          <p:cNvSpPr/>
          <p:nvPr/>
        </p:nvSpPr>
        <p:spPr>
          <a:xfrm>
            <a:off x="1450975" y="3205744"/>
            <a:ext cx="4001558" cy="3201829"/>
          </a:xfrm>
          <a:prstGeom prst="rect">
            <a:avLst/>
          </a:pr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7" name="Textplatzhalter 10">
            <a:extLst>
              <a:ext uri="{FF2B5EF4-FFF2-40B4-BE49-F238E27FC236}">
                <a16:creationId xmlns:a16="http://schemas.microsoft.com/office/drawing/2014/main" id="{44244403-A70E-45D3-84E6-1C211F93CC28}"/>
              </a:ext>
            </a:extLst>
          </p:cNvPr>
          <p:cNvSpPr txBox="1">
            <a:spLocks/>
          </p:cNvSpPr>
          <p:nvPr/>
        </p:nvSpPr>
        <p:spPr>
          <a:xfrm>
            <a:off x="1689099" y="3384338"/>
            <a:ext cx="3340100" cy="340995"/>
          </a:xfrm>
          <a:prstGeom prst="rect">
            <a:avLst/>
          </a:prstGeom>
          <a:noFill/>
        </p:spPr>
        <p:txBody>
          <a:bodyPr lIns="0" tIns="0" rIns="0" bIns="0" anchor="ctr" anchorCtr="0"/>
          <a:lstStyle>
            <a:lvl1pPr marL="228600" indent="-228600" algn="l" defTabSz="914400" rtl="0" eaLnBrk="1" latinLnBrk="0" hangingPunct="1">
              <a:lnSpc>
                <a:spcPct val="90000"/>
              </a:lnSpc>
              <a:spcBef>
                <a:spcPts val="1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dirty="0"/>
              <a:t>Vorname Name</a:t>
            </a:r>
          </a:p>
        </p:txBody>
      </p:sp>
      <p:sp>
        <p:nvSpPr>
          <p:cNvPr id="68" name="Textplatzhalter 10">
            <a:extLst>
              <a:ext uri="{FF2B5EF4-FFF2-40B4-BE49-F238E27FC236}">
                <a16:creationId xmlns:a16="http://schemas.microsoft.com/office/drawing/2014/main" id="{FCE30570-4C98-48DE-B13E-C1EAFEE1D5EF}"/>
              </a:ext>
            </a:extLst>
          </p:cNvPr>
          <p:cNvSpPr txBox="1">
            <a:spLocks/>
          </p:cNvSpPr>
          <p:nvPr/>
        </p:nvSpPr>
        <p:spPr>
          <a:xfrm>
            <a:off x="1689098" y="3724701"/>
            <a:ext cx="3340101" cy="337816"/>
          </a:xfrm>
          <a:prstGeom prst="rect">
            <a:avLst/>
          </a:prstGeom>
          <a:noFill/>
        </p:spPr>
        <p:txBody>
          <a:bodyPr lIns="0" tIns="0" rIns="0" bIns="0" anchor="ctr" anchorCtr="0"/>
          <a:lstStyle>
            <a:lvl1pPr marL="228600" indent="-228600" algn="l" defTabSz="914400" rtl="0" eaLnBrk="1" latinLnBrk="0" hangingPunct="1">
              <a:lnSpc>
                <a:spcPct val="90000"/>
              </a:lnSpc>
              <a:spcBef>
                <a:spcPts val="1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b="0" dirty="0"/>
              <a:t>Funktion</a:t>
            </a:r>
          </a:p>
        </p:txBody>
      </p:sp>
      <p:sp>
        <p:nvSpPr>
          <p:cNvPr id="69" name="Textplatzhalter 10">
            <a:extLst>
              <a:ext uri="{FF2B5EF4-FFF2-40B4-BE49-F238E27FC236}">
                <a16:creationId xmlns:a16="http://schemas.microsoft.com/office/drawing/2014/main" id="{506EFA37-E9B3-471B-A65A-DFEF292E6054}"/>
              </a:ext>
            </a:extLst>
          </p:cNvPr>
          <p:cNvSpPr txBox="1">
            <a:spLocks/>
          </p:cNvSpPr>
          <p:nvPr/>
        </p:nvSpPr>
        <p:spPr>
          <a:xfrm>
            <a:off x="1689098" y="5261001"/>
            <a:ext cx="3178176" cy="337816"/>
          </a:xfrm>
          <a:prstGeom prst="rect">
            <a:avLst/>
          </a:prstGeom>
          <a:noFill/>
        </p:spPr>
        <p:txBody>
          <a:bodyPr lIns="0" tIns="0" rIns="0" bIns="0" anchor="ctr" anchorCtr="0"/>
          <a:lstStyle>
            <a:lvl1pPr marL="228600" indent="-228600" algn="l"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dirty="0"/>
              <a:t>Abteilung</a:t>
            </a:r>
          </a:p>
        </p:txBody>
      </p:sp>
      <p:sp>
        <p:nvSpPr>
          <p:cNvPr id="70" name="Textplatzhalter 10">
            <a:extLst>
              <a:ext uri="{FF2B5EF4-FFF2-40B4-BE49-F238E27FC236}">
                <a16:creationId xmlns:a16="http://schemas.microsoft.com/office/drawing/2014/main" id="{3FA19722-3A7B-45F4-9203-792AACC23C33}"/>
              </a:ext>
            </a:extLst>
          </p:cNvPr>
          <p:cNvSpPr txBox="1">
            <a:spLocks/>
          </p:cNvSpPr>
          <p:nvPr/>
        </p:nvSpPr>
        <p:spPr>
          <a:xfrm>
            <a:off x="1689098" y="5598817"/>
            <a:ext cx="3178176" cy="337816"/>
          </a:xfrm>
          <a:prstGeom prst="rect">
            <a:avLst/>
          </a:prstGeom>
          <a:noFill/>
        </p:spPr>
        <p:txBody>
          <a:bodyPr lIns="0" tIns="0" rIns="0" bIns="0" anchor="ctr" anchorCtr="0"/>
          <a:lstStyle>
            <a:lvl1pPr marL="228600" indent="-228600" algn="l"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dirty="0" err="1"/>
              <a:t>Strasse</a:t>
            </a:r>
            <a:r>
              <a:rPr lang="de-DE" sz="1600" dirty="0"/>
              <a:t> Nr.</a:t>
            </a:r>
          </a:p>
        </p:txBody>
      </p:sp>
      <p:sp>
        <p:nvSpPr>
          <p:cNvPr id="71" name="Textplatzhalter 10">
            <a:extLst>
              <a:ext uri="{FF2B5EF4-FFF2-40B4-BE49-F238E27FC236}">
                <a16:creationId xmlns:a16="http://schemas.microsoft.com/office/drawing/2014/main" id="{8BADFAE4-0A88-4651-A373-D142106B2205}"/>
              </a:ext>
            </a:extLst>
          </p:cNvPr>
          <p:cNvSpPr txBox="1">
            <a:spLocks/>
          </p:cNvSpPr>
          <p:nvPr/>
        </p:nvSpPr>
        <p:spPr>
          <a:xfrm>
            <a:off x="1689098" y="5936633"/>
            <a:ext cx="3178176" cy="337816"/>
          </a:xfrm>
          <a:prstGeom prst="rect">
            <a:avLst/>
          </a:prstGeom>
          <a:noFill/>
        </p:spPr>
        <p:txBody>
          <a:bodyPr lIns="0" tIns="0" rIns="0" bIns="0" anchor="ctr" anchorCtr="0"/>
          <a:lstStyle>
            <a:lvl1pPr marL="228600" indent="-228600" algn="l"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dirty="0"/>
              <a:t>PLZ Ort</a:t>
            </a:r>
          </a:p>
        </p:txBody>
      </p:sp>
      <p:sp>
        <p:nvSpPr>
          <p:cNvPr id="72" name="Textplatzhalter 10">
            <a:extLst>
              <a:ext uri="{FF2B5EF4-FFF2-40B4-BE49-F238E27FC236}">
                <a16:creationId xmlns:a16="http://schemas.microsoft.com/office/drawing/2014/main" id="{E794A6E5-C6E0-4B9D-8318-2F248DF55A63}"/>
              </a:ext>
            </a:extLst>
          </p:cNvPr>
          <p:cNvSpPr txBox="1">
            <a:spLocks/>
          </p:cNvSpPr>
          <p:nvPr/>
        </p:nvSpPr>
        <p:spPr>
          <a:xfrm>
            <a:off x="1689098" y="4909031"/>
            <a:ext cx="3178176" cy="337816"/>
          </a:xfrm>
          <a:prstGeom prst="rect">
            <a:avLst/>
          </a:prstGeom>
          <a:noFill/>
        </p:spPr>
        <p:txBody>
          <a:bodyPr lIns="0" tIns="0" rIns="0" bIns="0" anchor="ctr" anchorCtr="0"/>
          <a:lstStyle>
            <a:lvl1pPr marL="228600" indent="-228600" algn="l"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b="1" dirty="0"/>
              <a:t>Gemeinde Köniz / Schule XY</a:t>
            </a:r>
          </a:p>
        </p:txBody>
      </p:sp>
      <p:sp>
        <p:nvSpPr>
          <p:cNvPr id="74" name="Textplatzhalter 10">
            <a:extLst>
              <a:ext uri="{FF2B5EF4-FFF2-40B4-BE49-F238E27FC236}">
                <a16:creationId xmlns:a16="http://schemas.microsoft.com/office/drawing/2014/main" id="{17CC29EB-37F7-42F0-B4E4-6975F9224AA5}"/>
              </a:ext>
            </a:extLst>
          </p:cNvPr>
          <p:cNvSpPr txBox="1">
            <a:spLocks/>
          </p:cNvSpPr>
          <p:nvPr/>
        </p:nvSpPr>
        <p:spPr>
          <a:xfrm>
            <a:off x="1450975" y="1628775"/>
            <a:ext cx="3181985" cy="638175"/>
          </a:xfrm>
          <a:prstGeom prst="rect">
            <a:avLst/>
          </a:prstGeom>
          <a:solidFill>
            <a:schemeClr val="bg1">
              <a:alpha val="70000"/>
            </a:schemeClr>
          </a:solidFill>
        </p:spPr>
        <p:txBody>
          <a:bodyPr lIns="216000" anchor="ctr" anchorCtr="0"/>
          <a:lstStyle>
            <a:lvl1pPr marL="228600" indent="-228600" algn="l" defTabSz="914400" rtl="0" eaLnBrk="1" latinLnBrk="0" hangingPunct="1">
              <a:lnSpc>
                <a:spcPct val="90000"/>
              </a:lnSpc>
              <a:spcBef>
                <a:spcPts val="1000"/>
              </a:spcBef>
              <a:buFont typeface="Arial" panose="020B0604020202020204" pitchFamily="34" charset="0"/>
              <a:buNone/>
              <a:defRPr sz="2800" b="1"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Besten Dank für</a:t>
            </a:r>
          </a:p>
        </p:txBody>
      </p:sp>
      <p:sp>
        <p:nvSpPr>
          <p:cNvPr id="75" name="Textplatzhalter 10">
            <a:extLst>
              <a:ext uri="{FF2B5EF4-FFF2-40B4-BE49-F238E27FC236}">
                <a16:creationId xmlns:a16="http://schemas.microsoft.com/office/drawing/2014/main" id="{F8CDD9E7-06CD-407E-911D-25F27A125E48}"/>
              </a:ext>
            </a:extLst>
          </p:cNvPr>
          <p:cNvSpPr txBox="1">
            <a:spLocks/>
          </p:cNvSpPr>
          <p:nvPr/>
        </p:nvSpPr>
        <p:spPr>
          <a:xfrm>
            <a:off x="1450976" y="2316640"/>
            <a:ext cx="4001558" cy="638175"/>
          </a:xfrm>
          <a:prstGeom prst="rect">
            <a:avLst/>
          </a:prstGeom>
          <a:solidFill>
            <a:schemeClr val="bg1">
              <a:alpha val="70000"/>
            </a:schemeClr>
          </a:solidFill>
        </p:spPr>
        <p:txBody>
          <a:bodyPr lIns="216000" anchor="ctr" anchorCtr="0"/>
          <a:lstStyle>
            <a:lvl1pPr marL="228600" indent="-228600" algn="l" defTabSz="914400" rtl="0" eaLnBrk="1" latinLnBrk="0" hangingPunct="1">
              <a:lnSpc>
                <a:spcPct val="90000"/>
              </a:lnSpc>
              <a:spcBef>
                <a:spcPts val="1000"/>
              </a:spcBef>
              <a:buFont typeface="Arial" panose="020B0604020202020204" pitchFamily="34" charset="0"/>
              <a:buNone/>
              <a:defRPr sz="2800" b="1"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Ihre Aufmerksamkeit</a:t>
            </a:r>
          </a:p>
        </p:txBody>
      </p:sp>
      <p:sp>
        <p:nvSpPr>
          <p:cNvPr id="78" name="Textplatzhalter 10">
            <a:extLst>
              <a:ext uri="{FF2B5EF4-FFF2-40B4-BE49-F238E27FC236}">
                <a16:creationId xmlns:a16="http://schemas.microsoft.com/office/drawing/2014/main" id="{7ECAF360-856A-4D2A-95A3-1448697EF40E}"/>
              </a:ext>
            </a:extLst>
          </p:cNvPr>
          <p:cNvSpPr txBox="1">
            <a:spLocks/>
          </p:cNvSpPr>
          <p:nvPr/>
        </p:nvSpPr>
        <p:spPr>
          <a:xfrm>
            <a:off x="1689097" y="4052258"/>
            <a:ext cx="3178176" cy="337816"/>
          </a:xfrm>
          <a:prstGeom prst="rect">
            <a:avLst/>
          </a:prstGeom>
          <a:noFill/>
        </p:spPr>
        <p:txBody>
          <a:bodyPr lIns="0" tIns="0" rIns="0" bIns="0" anchor="ctr" anchorCtr="0"/>
          <a:lstStyle>
            <a:lvl1pPr marL="228600" indent="-228600" algn="l"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dirty="0"/>
              <a:t>Telefon</a:t>
            </a:r>
          </a:p>
        </p:txBody>
      </p:sp>
      <p:sp>
        <p:nvSpPr>
          <p:cNvPr id="79" name="Textplatzhalter 10">
            <a:extLst>
              <a:ext uri="{FF2B5EF4-FFF2-40B4-BE49-F238E27FC236}">
                <a16:creationId xmlns:a16="http://schemas.microsoft.com/office/drawing/2014/main" id="{81F3AC0E-4460-4C87-8E25-38B4FCCED6D4}"/>
              </a:ext>
            </a:extLst>
          </p:cNvPr>
          <p:cNvSpPr txBox="1">
            <a:spLocks/>
          </p:cNvSpPr>
          <p:nvPr/>
        </p:nvSpPr>
        <p:spPr>
          <a:xfrm>
            <a:off x="1689097" y="4422483"/>
            <a:ext cx="3178176" cy="267974"/>
          </a:xfrm>
          <a:prstGeom prst="rect">
            <a:avLst/>
          </a:prstGeom>
          <a:noFill/>
        </p:spPr>
        <p:txBody>
          <a:bodyPr lIns="0" tIns="0" rIns="0" bIns="0" anchor="ctr" anchorCtr="0"/>
          <a:lstStyle>
            <a:lvl1pPr marL="228600" indent="-228600" algn="l"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dirty="0"/>
              <a:t>E-Mail</a:t>
            </a:r>
          </a:p>
        </p:txBody>
      </p:sp>
    </p:spTree>
    <p:extLst>
      <p:ext uri="{BB962C8B-B14F-4D97-AF65-F5344CB8AC3E}">
        <p14:creationId xmlns:p14="http://schemas.microsoft.com/office/powerpoint/2010/main" val="1186670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D98024F8-36F0-44CE-81EE-C7EEB5DA52D6}"/>
              </a:ext>
            </a:extLst>
          </p:cNvPr>
          <p:cNvSpPr>
            <a:spLocks noGrp="1"/>
          </p:cNvSpPr>
          <p:nvPr>
            <p:ph idx="1"/>
          </p:nvPr>
        </p:nvSpPr>
        <p:spPr/>
        <p:txBody>
          <a:bodyPr/>
          <a:lstStyle/>
          <a:p>
            <a:r>
              <a:rPr lang="de-CH" dirty="0"/>
              <a:t>Der Schulweg – am besten zu Fuss!</a:t>
            </a:r>
          </a:p>
          <a:p>
            <a:r>
              <a:rPr lang="de-CH" dirty="0"/>
              <a:t>Wie gelangt unser Kind zur Schule?</a:t>
            </a:r>
          </a:p>
          <a:p>
            <a:r>
              <a:rPr lang="de-CH" dirty="0"/>
              <a:t>Zuständigkeiten rund um den Schulweg</a:t>
            </a:r>
          </a:p>
          <a:p>
            <a:r>
              <a:rPr lang="de-CH" dirty="0"/>
              <a:t>Schulwegkampagne "Ich kann das. Ich geh zu Fuss."</a:t>
            </a:r>
          </a:p>
          <a:p>
            <a:r>
              <a:rPr lang="de-CH" dirty="0"/>
              <a:t>Laufgrüppchen – sich als Eltern organisieren</a:t>
            </a:r>
          </a:p>
          <a:p>
            <a:r>
              <a:rPr lang="de-CH" dirty="0"/>
              <a:t>Weitere Informationen</a:t>
            </a:r>
          </a:p>
          <a:p>
            <a:endParaRPr lang="de-CH" dirty="0"/>
          </a:p>
        </p:txBody>
      </p:sp>
      <p:sp>
        <p:nvSpPr>
          <p:cNvPr id="2" name="Datumsplatzhalter 1">
            <a:extLst>
              <a:ext uri="{FF2B5EF4-FFF2-40B4-BE49-F238E27FC236}">
                <a16:creationId xmlns:a16="http://schemas.microsoft.com/office/drawing/2014/main" id="{B24865AA-D3AC-4F82-8B83-160F02FF5988}"/>
              </a:ext>
            </a:extLst>
          </p:cNvPr>
          <p:cNvSpPr>
            <a:spLocks noGrp="1"/>
          </p:cNvSpPr>
          <p:nvPr>
            <p:ph type="dt" sz="half" idx="10"/>
          </p:nvPr>
        </p:nvSpPr>
        <p:spPr/>
        <p:txBody>
          <a:bodyPr/>
          <a:lstStyle/>
          <a:p>
            <a:fld id="{CFC89378-E61E-4D2E-9BC0-7BEC215A6E8C}" type="datetime1">
              <a:rPr lang="de-DE" smtClean="0">
                <a:latin typeface="Arial" panose="020B0604020202020204" pitchFamily="34" charset="0"/>
                <a:cs typeface="Arial" panose="020B0604020202020204" pitchFamily="34" charset="0"/>
              </a:rPr>
              <a:t>29.06.2023</a:t>
            </a:fld>
            <a:endParaRPr lang="de-CH" dirty="0">
              <a:latin typeface="Arial" panose="020B0604020202020204" pitchFamily="34" charset="0"/>
              <a:cs typeface="Arial" panose="020B0604020202020204" pitchFamily="34" charset="0"/>
            </a:endParaRPr>
          </a:p>
        </p:txBody>
      </p:sp>
      <p:sp>
        <p:nvSpPr>
          <p:cNvPr id="4" name="Foliennummernplatzhalter 3">
            <a:extLst>
              <a:ext uri="{FF2B5EF4-FFF2-40B4-BE49-F238E27FC236}">
                <a16:creationId xmlns:a16="http://schemas.microsoft.com/office/drawing/2014/main" id="{F926B0AA-7738-475D-9A9A-73BDACD85965}"/>
              </a:ext>
            </a:extLst>
          </p:cNvPr>
          <p:cNvSpPr>
            <a:spLocks noGrp="1"/>
          </p:cNvSpPr>
          <p:nvPr>
            <p:ph type="sldNum" sz="quarter" idx="12"/>
          </p:nvPr>
        </p:nvSpPr>
        <p:spPr/>
        <p:txBody>
          <a:bodyPr/>
          <a:lstStyle/>
          <a:p>
            <a:fld id="{AAEE8026-AE3A-456F-97D7-8FA8E639632A}" type="slidenum">
              <a:rPr lang="de-CH" smtClean="0"/>
              <a:pPr/>
              <a:t>2</a:t>
            </a:fld>
            <a:endParaRPr lang="de-CH" dirty="0">
              <a:latin typeface="Arial" panose="020B0604020202020204" pitchFamily="34" charset="0"/>
              <a:cs typeface="Arial" panose="020B0604020202020204" pitchFamily="34" charset="0"/>
            </a:endParaRPr>
          </a:p>
        </p:txBody>
      </p:sp>
      <p:sp>
        <p:nvSpPr>
          <p:cNvPr id="6" name="Textplatzhalter 5">
            <a:extLst>
              <a:ext uri="{FF2B5EF4-FFF2-40B4-BE49-F238E27FC236}">
                <a16:creationId xmlns:a16="http://schemas.microsoft.com/office/drawing/2014/main" id="{2079B79C-8BB4-45FB-8A2E-D37FCEF96D3E}"/>
              </a:ext>
            </a:extLst>
          </p:cNvPr>
          <p:cNvSpPr>
            <a:spLocks noGrp="1"/>
          </p:cNvSpPr>
          <p:nvPr>
            <p:ph type="body" sz="quarter" idx="13"/>
          </p:nvPr>
        </p:nvSpPr>
        <p:spPr/>
        <p:txBody>
          <a:bodyPr/>
          <a:lstStyle/>
          <a:p>
            <a:endParaRPr lang="de-CH"/>
          </a:p>
        </p:txBody>
      </p:sp>
      <p:sp>
        <p:nvSpPr>
          <p:cNvPr id="3" name="Fußzeilenplatzhalter 2">
            <a:extLst>
              <a:ext uri="{FF2B5EF4-FFF2-40B4-BE49-F238E27FC236}">
                <a16:creationId xmlns:a16="http://schemas.microsoft.com/office/drawing/2014/main" id="{E1B66667-18C4-4BAA-AD7A-FBE0DBF35847}"/>
              </a:ext>
            </a:extLst>
          </p:cNvPr>
          <p:cNvSpPr>
            <a:spLocks noGrp="1"/>
          </p:cNvSpPr>
          <p:nvPr>
            <p:ph type="ftr" sz="quarter" idx="4294967295"/>
          </p:nvPr>
        </p:nvSpPr>
        <p:spPr>
          <a:xfrm>
            <a:off x="3497580" y="6356350"/>
            <a:ext cx="5400358" cy="365125"/>
          </a:xfrm>
          <a:prstGeom prst="rect">
            <a:avLst/>
          </a:prstGeom>
        </p:spPr>
        <p:txBody>
          <a:bodyPr/>
          <a:lstStyle/>
          <a:p>
            <a:endParaRPr lang="de-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8006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1580B36-A084-9D98-50F4-8F8F83E75C36}"/>
              </a:ext>
            </a:extLst>
          </p:cNvPr>
          <p:cNvSpPr>
            <a:spLocks noGrp="1"/>
          </p:cNvSpPr>
          <p:nvPr>
            <p:ph type="title"/>
          </p:nvPr>
        </p:nvSpPr>
        <p:spPr/>
        <p:txBody>
          <a:bodyPr/>
          <a:lstStyle/>
          <a:p>
            <a:r>
              <a:rPr lang="de-CH" dirty="0"/>
              <a:t>1. Der Schulweg – am besten zu Fuss!</a:t>
            </a:r>
          </a:p>
        </p:txBody>
      </p:sp>
      <p:sp>
        <p:nvSpPr>
          <p:cNvPr id="2" name="Datumsplatzhalter 1">
            <a:extLst>
              <a:ext uri="{FF2B5EF4-FFF2-40B4-BE49-F238E27FC236}">
                <a16:creationId xmlns:a16="http://schemas.microsoft.com/office/drawing/2014/main" id="{7F266B0F-90ED-42B0-9A27-A8D0BEDF2109}"/>
              </a:ext>
            </a:extLst>
          </p:cNvPr>
          <p:cNvSpPr>
            <a:spLocks noGrp="1"/>
          </p:cNvSpPr>
          <p:nvPr>
            <p:ph type="dt" sz="half" idx="10"/>
          </p:nvPr>
        </p:nvSpPr>
        <p:spPr/>
        <p:txBody>
          <a:bodyPr/>
          <a:lstStyle/>
          <a:p>
            <a:fld id="{96BFF5C5-AB48-4ACF-A640-38BCCDB58804}" type="datetime1">
              <a:rPr lang="de-DE" smtClean="0">
                <a:latin typeface="Arial" panose="020B0604020202020204" pitchFamily="34" charset="0"/>
                <a:cs typeface="Arial" panose="020B0604020202020204" pitchFamily="34" charset="0"/>
              </a:rPr>
              <a:t>29.06.2023</a:t>
            </a:fld>
            <a:endParaRPr lang="de-CH" dirty="0">
              <a:latin typeface="Arial" panose="020B0604020202020204" pitchFamily="34" charset="0"/>
              <a:cs typeface="Arial" panose="020B0604020202020204" pitchFamily="34" charset="0"/>
            </a:endParaRPr>
          </a:p>
        </p:txBody>
      </p:sp>
      <p:sp>
        <p:nvSpPr>
          <p:cNvPr id="4" name="Foliennummernplatzhalter 3">
            <a:extLst>
              <a:ext uri="{FF2B5EF4-FFF2-40B4-BE49-F238E27FC236}">
                <a16:creationId xmlns:a16="http://schemas.microsoft.com/office/drawing/2014/main" id="{55DC0AFF-3AC5-42EE-823D-5D2F5B2AFC01}"/>
              </a:ext>
            </a:extLst>
          </p:cNvPr>
          <p:cNvSpPr>
            <a:spLocks noGrp="1"/>
          </p:cNvSpPr>
          <p:nvPr>
            <p:ph type="sldNum" sz="quarter" idx="12"/>
          </p:nvPr>
        </p:nvSpPr>
        <p:spPr/>
        <p:txBody>
          <a:bodyPr/>
          <a:lstStyle/>
          <a:p>
            <a:fld id="{AAEE8026-AE3A-456F-97D7-8FA8E639632A}" type="slidenum">
              <a:rPr lang="de-CH" smtClean="0"/>
              <a:pPr/>
              <a:t>3</a:t>
            </a:fld>
            <a:endParaRPr lang="de-CH" dirty="0">
              <a:latin typeface="Arial" panose="020B0604020202020204" pitchFamily="34" charset="0"/>
              <a:cs typeface="Arial" panose="020B0604020202020204" pitchFamily="34" charset="0"/>
            </a:endParaRPr>
          </a:p>
        </p:txBody>
      </p:sp>
      <p:sp>
        <p:nvSpPr>
          <p:cNvPr id="3" name="Fußzeilenplatzhalter 2">
            <a:extLst>
              <a:ext uri="{FF2B5EF4-FFF2-40B4-BE49-F238E27FC236}">
                <a16:creationId xmlns:a16="http://schemas.microsoft.com/office/drawing/2014/main" id="{0D37B6A8-23EA-4766-8B39-A4FA3E29E4A4}"/>
              </a:ext>
            </a:extLst>
          </p:cNvPr>
          <p:cNvSpPr>
            <a:spLocks noGrp="1"/>
          </p:cNvSpPr>
          <p:nvPr>
            <p:ph type="ftr" sz="quarter" idx="3"/>
          </p:nvPr>
        </p:nvSpPr>
        <p:spPr/>
        <p:txBody>
          <a:bodyPr/>
          <a:lstStyle/>
          <a:p>
            <a:endParaRPr lang="de-CH" dirty="0">
              <a:latin typeface="Arial" panose="020B0604020202020204" pitchFamily="34" charset="0"/>
              <a:cs typeface="Arial" panose="020B0604020202020204" pitchFamily="34" charset="0"/>
            </a:endParaRPr>
          </a:p>
        </p:txBody>
      </p:sp>
      <p:pic>
        <p:nvPicPr>
          <p:cNvPr id="10" name="Bildplatzhalter 7">
            <a:extLst>
              <a:ext uri="{FF2B5EF4-FFF2-40B4-BE49-F238E27FC236}">
                <a16:creationId xmlns:a16="http://schemas.microsoft.com/office/drawing/2014/main" id="{50B5A401-7374-4498-942A-C53A8820596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72679" y="1628774"/>
            <a:ext cx="4319322" cy="4457394"/>
          </a:xfrm>
          <a:prstGeom prst="rect">
            <a:avLst/>
          </a:prstGeom>
        </p:spPr>
      </p:pic>
      <p:sp>
        <p:nvSpPr>
          <p:cNvPr id="11" name="Textplatzhalter 9">
            <a:extLst>
              <a:ext uri="{FF2B5EF4-FFF2-40B4-BE49-F238E27FC236}">
                <a16:creationId xmlns:a16="http://schemas.microsoft.com/office/drawing/2014/main" id="{ACA7A941-C5FF-410D-AED9-BCAAAC8225FE}"/>
              </a:ext>
            </a:extLst>
          </p:cNvPr>
          <p:cNvSpPr txBox="1">
            <a:spLocks/>
          </p:cNvSpPr>
          <p:nvPr/>
        </p:nvSpPr>
        <p:spPr>
          <a:xfrm>
            <a:off x="1450974" y="1628775"/>
            <a:ext cx="6292850" cy="4381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CH" sz="2000" b="1" dirty="0">
                <a:solidFill>
                  <a:schemeClr val="tx2"/>
                </a:solidFill>
                <a:latin typeface="Arial" panose="020B0604020202020204" pitchFamily="34" charset="0"/>
                <a:cs typeface="Arial" panose="020B0604020202020204" pitchFamily="34" charset="0"/>
              </a:rPr>
              <a:t>sicher </a:t>
            </a:r>
            <a:r>
              <a:rPr lang="de-CH" sz="1800" dirty="0">
                <a:latin typeface="Arial" panose="020B0604020202020204" pitchFamily="34" charset="0"/>
                <a:cs typeface="Arial" panose="020B0604020202020204" pitchFamily="34" charset="0"/>
              </a:rPr>
              <a:t>früh den Umgang lernen für Herausforderungen im Strassenverkehr</a:t>
            </a:r>
          </a:p>
          <a:p>
            <a:pPr marL="0" indent="0">
              <a:buNone/>
            </a:pPr>
            <a:r>
              <a:rPr lang="de-CH" sz="2000" b="1" dirty="0">
                <a:solidFill>
                  <a:schemeClr val="tx2"/>
                </a:solidFill>
                <a:latin typeface="Arial" panose="020B0604020202020204" pitchFamily="34" charset="0"/>
                <a:cs typeface="Arial" panose="020B0604020202020204" pitchFamily="34" charset="0"/>
              </a:rPr>
              <a:t>spannend </a:t>
            </a:r>
            <a:r>
              <a:rPr lang="de-CH" sz="1800" dirty="0">
                <a:latin typeface="Arial" panose="020B0604020202020204" pitchFamily="34" charset="0"/>
                <a:cs typeface="Arial" panose="020B0604020202020204" pitchFamily="34" charset="0"/>
              </a:rPr>
              <a:t>ein Erlebnis – auch bei Regenwetter, Sinneseindrücke, sozialer Austausch, Selbständigkeit</a:t>
            </a:r>
          </a:p>
          <a:p>
            <a:pPr marL="0" indent="0">
              <a:buNone/>
            </a:pPr>
            <a:r>
              <a:rPr lang="de-CH" sz="2000" b="1" dirty="0">
                <a:solidFill>
                  <a:schemeClr val="tx2"/>
                </a:solidFill>
                <a:latin typeface="Arial" panose="020B0604020202020204" pitchFamily="34" charset="0"/>
                <a:cs typeface="Arial" panose="020B0604020202020204" pitchFamily="34" charset="0"/>
              </a:rPr>
              <a:t>gesund </a:t>
            </a:r>
            <a:r>
              <a:rPr lang="de-CH" sz="1800" dirty="0">
                <a:latin typeface="Arial" panose="020B0604020202020204" pitchFamily="34" charset="0"/>
                <a:cs typeface="Arial" panose="020B0604020202020204" pitchFamily="34" charset="0"/>
              </a:rPr>
              <a:t>Bewegung an frischer Luft ist gesund</a:t>
            </a:r>
          </a:p>
        </p:txBody>
      </p:sp>
    </p:spTree>
    <p:extLst>
      <p:ext uri="{BB962C8B-B14F-4D97-AF65-F5344CB8AC3E}">
        <p14:creationId xmlns:p14="http://schemas.microsoft.com/office/powerpoint/2010/main" val="955844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1580B36-A084-9D98-50F4-8F8F83E75C36}"/>
              </a:ext>
            </a:extLst>
          </p:cNvPr>
          <p:cNvSpPr>
            <a:spLocks noGrp="1"/>
          </p:cNvSpPr>
          <p:nvPr>
            <p:ph type="title"/>
          </p:nvPr>
        </p:nvSpPr>
        <p:spPr/>
        <p:txBody>
          <a:bodyPr/>
          <a:lstStyle/>
          <a:p>
            <a:r>
              <a:rPr lang="de-CH" dirty="0"/>
              <a:t>2. Wie gelangt unser Kind zur Schule? </a:t>
            </a:r>
          </a:p>
        </p:txBody>
      </p:sp>
      <p:pic>
        <p:nvPicPr>
          <p:cNvPr id="9" name="Bildplatzhalter 8">
            <a:extLst>
              <a:ext uri="{FF2B5EF4-FFF2-40B4-BE49-F238E27FC236}">
                <a16:creationId xmlns:a16="http://schemas.microsoft.com/office/drawing/2014/main" id="{6FBA509B-E518-4CF0-9000-86B30770D63F}"/>
              </a:ext>
            </a:extLst>
          </p:cNvPr>
          <p:cNvPicPr>
            <a:picLocks noGrp="1" noChangeAspect="1"/>
          </p:cNvPicPr>
          <p:nvPr>
            <p:ph type="pic" idx="14"/>
          </p:nvPr>
        </p:nvPicPr>
        <p:blipFill>
          <a:blip r:embed="rId3" cstate="email">
            <a:extLst>
              <a:ext uri="{28A0092B-C50C-407E-A947-70E740481C1C}">
                <a14:useLocalDpi xmlns:a14="http://schemas.microsoft.com/office/drawing/2010/main"/>
              </a:ext>
            </a:extLst>
          </a:blip>
          <a:srcRect/>
          <a:stretch>
            <a:fillRect/>
          </a:stretch>
        </p:blipFill>
        <p:spPr/>
      </p:pic>
      <p:sp>
        <p:nvSpPr>
          <p:cNvPr id="2" name="Datumsplatzhalter 1">
            <a:extLst>
              <a:ext uri="{FF2B5EF4-FFF2-40B4-BE49-F238E27FC236}">
                <a16:creationId xmlns:a16="http://schemas.microsoft.com/office/drawing/2014/main" id="{7F266B0F-90ED-42B0-9A27-A8D0BEDF2109}"/>
              </a:ext>
            </a:extLst>
          </p:cNvPr>
          <p:cNvSpPr>
            <a:spLocks noGrp="1"/>
          </p:cNvSpPr>
          <p:nvPr>
            <p:ph type="dt" sz="half" idx="10"/>
          </p:nvPr>
        </p:nvSpPr>
        <p:spPr/>
        <p:txBody>
          <a:bodyPr/>
          <a:lstStyle/>
          <a:p>
            <a:fld id="{96BFF5C5-AB48-4ACF-A640-38BCCDB58804}" type="datetime1">
              <a:rPr lang="de-DE" smtClean="0">
                <a:latin typeface="Arial" panose="020B0604020202020204" pitchFamily="34" charset="0"/>
                <a:cs typeface="Arial" panose="020B0604020202020204" pitchFamily="34" charset="0"/>
              </a:rPr>
              <a:t>29.06.2023</a:t>
            </a:fld>
            <a:endParaRPr lang="de-CH" dirty="0">
              <a:latin typeface="Arial" panose="020B0604020202020204" pitchFamily="34" charset="0"/>
              <a:cs typeface="Arial" panose="020B0604020202020204" pitchFamily="34" charset="0"/>
            </a:endParaRPr>
          </a:p>
        </p:txBody>
      </p:sp>
      <p:sp>
        <p:nvSpPr>
          <p:cNvPr id="4" name="Foliennummernplatzhalter 3">
            <a:extLst>
              <a:ext uri="{FF2B5EF4-FFF2-40B4-BE49-F238E27FC236}">
                <a16:creationId xmlns:a16="http://schemas.microsoft.com/office/drawing/2014/main" id="{55DC0AFF-3AC5-42EE-823D-5D2F5B2AFC01}"/>
              </a:ext>
            </a:extLst>
          </p:cNvPr>
          <p:cNvSpPr>
            <a:spLocks noGrp="1"/>
          </p:cNvSpPr>
          <p:nvPr>
            <p:ph type="sldNum" sz="quarter" idx="12"/>
          </p:nvPr>
        </p:nvSpPr>
        <p:spPr/>
        <p:txBody>
          <a:bodyPr/>
          <a:lstStyle/>
          <a:p>
            <a:fld id="{AAEE8026-AE3A-456F-97D7-8FA8E639632A}" type="slidenum">
              <a:rPr lang="de-CH" smtClean="0"/>
              <a:pPr/>
              <a:t>4</a:t>
            </a:fld>
            <a:endParaRPr lang="de-CH" dirty="0">
              <a:latin typeface="Arial" panose="020B0604020202020204" pitchFamily="34" charset="0"/>
              <a:cs typeface="Arial" panose="020B0604020202020204" pitchFamily="34" charset="0"/>
            </a:endParaRPr>
          </a:p>
        </p:txBody>
      </p:sp>
      <p:sp>
        <p:nvSpPr>
          <p:cNvPr id="3" name="Fußzeilenplatzhalter 2">
            <a:extLst>
              <a:ext uri="{FF2B5EF4-FFF2-40B4-BE49-F238E27FC236}">
                <a16:creationId xmlns:a16="http://schemas.microsoft.com/office/drawing/2014/main" id="{0D37B6A8-23EA-4766-8B39-A4FA3E29E4A4}"/>
              </a:ext>
            </a:extLst>
          </p:cNvPr>
          <p:cNvSpPr>
            <a:spLocks noGrp="1"/>
          </p:cNvSpPr>
          <p:nvPr>
            <p:ph type="ftr" sz="quarter" idx="3"/>
          </p:nvPr>
        </p:nvSpPr>
        <p:spPr/>
        <p:txBody>
          <a:bodyPr/>
          <a:lstStyle/>
          <a:p>
            <a:endParaRPr lang="de-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9482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09683194-5E6C-44F7-D1CA-697FD3E7656B}"/>
              </a:ext>
            </a:extLst>
          </p:cNvPr>
          <p:cNvSpPr>
            <a:spLocks noGrp="1"/>
          </p:cNvSpPr>
          <p:nvPr>
            <p:ph type="title"/>
          </p:nvPr>
        </p:nvSpPr>
        <p:spPr/>
        <p:txBody>
          <a:bodyPr/>
          <a:lstStyle/>
          <a:p>
            <a:r>
              <a:rPr lang="de-CH" dirty="0"/>
              <a:t>3. Zuständigkeiten rund um den Schulweg</a:t>
            </a:r>
          </a:p>
        </p:txBody>
      </p:sp>
      <p:sp>
        <p:nvSpPr>
          <p:cNvPr id="10" name="Textplatzhalter 9">
            <a:extLst>
              <a:ext uri="{FF2B5EF4-FFF2-40B4-BE49-F238E27FC236}">
                <a16:creationId xmlns:a16="http://schemas.microsoft.com/office/drawing/2014/main" id="{1EAE7A5D-6AB5-022A-E876-AB9AC76C3DA3}"/>
              </a:ext>
            </a:extLst>
          </p:cNvPr>
          <p:cNvSpPr>
            <a:spLocks noGrp="1"/>
          </p:cNvSpPr>
          <p:nvPr>
            <p:ph type="body" sz="quarter" idx="13"/>
          </p:nvPr>
        </p:nvSpPr>
        <p:spPr/>
        <p:txBody>
          <a:bodyPr/>
          <a:lstStyle/>
          <a:p>
            <a:r>
              <a:rPr lang="de-CH" dirty="0"/>
              <a:t>Was macht die Gemeinde?</a:t>
            </a:r>
          </a:p>
        </p:txBody>
      </p:sp>
      <p:sp>
        <p:nvSpPr>
          <p:cNvPr id="11" name="Bildplatzhalter 10">
            <a:extLst>
              <a:ext uri="{FF2B5EF4-FFF2-40B4-BE49-F238E27FC236}">
                <a16:creationId xmlns:a16="http://schemas.microsoft.com/office/drawing/2014/main" id="{F7290426-4633-2BCA-6425-4E1F7109614F}"/>
              </a:ext>
            </a:extLst>
          </p:cNvPr>
          <p:cNvSpPr>
            <a:spLocks noGrp="1"/>
          </p:cNvSpPr>
          <p:nvPr>
            <p:ph type="pic" idx="14"/>
          </p:nvPr>
        </p:nvSpPr>
        <p:spPr/>
      </p:sp>
      <p:sp>
        <p:nvSpPr>
          <p:cNvPr id="2" name="Datumsplatzhalter 1">
            <a:extLst>
              <a:ext uri="{FF2B5EF4-FFF2-40B4-BE49-F238E27FC236}">
                <a16:creationId xmlns:a16="http://schemas.microsoft.com/office/drawing/2014/main" id="{D4C8BA30-0C5B-456C-A7DE-17FCD55FBB7B}"/>
              </a:ext>
            </a:extLst>
          </p:cNvPr>
          <p:cNvSpPr>
            <a:spLocks noGrp="1"/>
          </p:cNvSpPr>
          <p:nvPr>
            <p:ph type="dt" sz="half" idx="10"/>
          </p:nvPr>
        </p:nvSpPr>
        <p:spPr/>
        <p:txBody>
          <a:bodyPr/>
          <a:lstStyle/>
          <a:p>
            <a:fld id="{D1218B9B-CE2F-474C-8D39-89D0C900C3DA}" type="datetime1">
              <a:rPr lang="de-DE" smtClean="0">
                <a:latin typeface="Arial" panose="020B0604020202020204" pitchFamily="34" charset="0"/>
                <a:cs typeface="Arial" panose="020B0604020202020204" pitchFamily="34" charset="0"/>
              </a:rPr>
              <a:t>29.06.2023</a:t>
            </a:fld>
            <a:endParaRPr lang="de-CH" dirty="0">
              <a:latin typeface="Arial" panose="020B0604020202020204" pitchFamily="34" charset="0"/>
              <a:cs typeface="Arial" panose="020B0604020202020204" pitchFamily="34" charset="0"/>
            </a:endParaRPr>
          </a:p>
        </p:txBody>
      </p:sp>
      <p:sp>
        <p:nvSpPr>
          <p:cNvPr id="8" name="Foliennummernplatzhalter 7">
            <a:extLst>
              <a:ext uri="{FF2B5EF4-FFF2-40B4-BE49-F238E27FC236}">
                <a16:creationId xmlns:a16="http://schemas.microsoft.com/office/drawing/2014/main" id="{5297AEFF-0B55-4E42-A563-477B0A914B1C}"/>
              </a:ext>
            </a:extLst>
          </p:cNvPr>
          <p:cNvSpPr>
            <a:spLocks noGrp="1"/>
          </p:cNvSpPr>
          <p:nvPr>
            <p:ph type="sldNum" sz="quarter" idx="12"/>
          </p:nvPr>
        </p:nvSpPr>
        <p:spPr/>
        <p:txBody>
          <a:bodyPr/>
          <a:lstStyle/>
          <a:p>
            <a:fld id="{AAEE8026-AE3A-456F-97D7-8FA8E639632A}" type="slidenum">
              <a:rPr lang="de-CH" smtClean="0"/>
              <a:pPr/>
              <a:t>5</a:t>
            </a:fld>
            <a:endParaRPr lang="de-CH" dirty="0">
              <a:latin typeface="Arial" panose="020B0604020202020204" pitchFamily="34" charset="0"/>
              <a:cs typeface="Arial" panose="020B0604020202020204" pitchFamily="34" charset="0"/>
            </a:endParaRPr>
          </a:p>
        </p:txBody>
      </p:sp>
      <p:sp>
        <p:nvSpPr>
          <p:cNvPr id="3" name="Fußzeilenplatzhalter 2">
            <a:extLst>
              <a:ext uri="{FF2B5EF4-FFF2-40B4-BE49-F238E27FC236}">
                <a16:creationId xmlns:a16="http://schemas.microsoft.com/office/drawing/2014/main" id="{79E657D7-7D16-4CFD-928D-4B678664AB45}"/>
              </a:ext>
            </a:extLst>
          </p:cNvPr>
          <p:cNvSpPr>
            <a:spLocks noGrp="1"/>
          </p:cNvSpPr>
          <p:nvPr>
            <p:ph type="ftr" sz="quarter" idx="3"/>
          </p:nvPr>
        </p:nvSpPr>
        <p:spPr/>
        <p:txBody>
          <a:bodyPr/>
          <a:lstStyle/>
          <a:p>
            <a:endParaRPr lang="de-CH" dirty="0">
              <a:latin typeface="Arial" panose="020B0604020202020204" pitchFamily="34" charset="0"/>
              <a:cs typeface="Arial" panose="020B0604020202020204" pitchFamily="34" charset="0"/>
            </a:endParaRPr>
          </a:p>
        </p:txBody>
      </p:sp>
      <p:sp>
        <p:nvSpPr>
          <p:cNvPr id="12" name="Textplatzhalter 11">
            <a:extLst>
              <a:ext uri="{FF2B5EF4-FFF2-40B4-BE49-F238E27FC236}">
                <a16:creationId xmlns:a16="http://schemas.microsoft.com/office/drawing/2014/main" id="{2B3ED9DF-466C-531C-ECA6-952EEE8C9A89}"/>
              </a:ext>
            </a:extLst>
          </p:cNvPr>
          <p:cNvSpPr>
            <a:spLocks noGrp="1"/>
          </p:cNvSpPr>
          <p:nvPr>
            <p:ph type="body" sz="quarter" idx="15"/>
          </p:nvPr>
        </p:nvSpPr>
        <p:spPr/>
        <p:txBody>
          <a:bodyPr/>
          <a:lstStyle/>
          <a:p>
            <a:r>
              <a:rPr lang="de-CH" dirty="0"/>
              <a:t>Die Gemeinde sorgt für sichere, durchgehende Fusswege und investiert laufend in sichere Infrastruktur. </a:t>
            </a:r>
          </a:p>
        </p:txBody>
      </p:sp>
      <p:sp>
        <p:nvSpPr>
          <p:cNvPr id="13" name="Titel 1">
            <a:extLst>
              <a:ext uri="{FF2B5EF4-FFF2-40B4-BE49-F238E27FC236}">
                <a16:creationId xmlns:a16="http://schemas.microsoft.com/office/drawing/2014/main" id="{7BADF81C-4362-4934-A16B-EDB1AB71A453}"/>
              </a:ext>
            </a:extLst>
          </p:cNvPr>
          <p:cNvSpPr txBox="1">
            <a:spLocks/>
          </p:cNvSpPr>
          <p:nvPr/>
        </p:nvSpPr>
        <p:spPr>
          <a:xfrm>
            <a:off x="2999682" y="2997747"/>
            <a:ext cx="8023225" cy="863302"/>
          </a:xfrm>
          <a:prstGeom prst="rect">
            <a:avLst/>
          </a:prstGeom>
        </p:spPr>
        <p:txBody>
          <a:bodyPr lIns="0" tIns="0" rIns="0" bIns="0" anchor="ctr" anchorCtr="0"/>
          <a:lstStyle>
            <a:lvl1pPr algn="l" defTabSz="914400" rtl="0" eaLnBrk="1" latinLnBrk="0" hangingPunct="1">
              <a:lnSpc>
                <a:spcPct val="90000"/>
              </a:lnSpc>
              <a:spcBef>
                <a:spcPct val="0"/>
              </a:spcBef>
              <a:buNone/>
              <a:tabLst>
                <a:tab pos="361950" algn="l"/>
              </a:tabLst>
              <a:defRPr sz="2800" b="1" kern="1200">
                <a:solidFill>
                  <a:schemeClr val="tx2"/>
                </a:solidFill>
                <a:latin typeface="Arial" panose="020B0604020202020204" pitchFamily="34" charset="0"/>
                <a:ea typeface="+mj-ea"/>
                <a:cs typeface="Arial" panose="020B0604020202020204" pitchFamily="34" charset="0"/>
              </a:defRPr>
            </a:lvl1pPr>
          </a:lstStyle>
          <a:p>
            <a:r>
              <a:rPr lang="de-CH" altLang="de-DE" sz="2300" dirty="0"/>
              <a:t>vorher					nachher</a:t>
            </a:r>
            <a:br>
              <a:rPr lang="de-CH" altLang="de-DE" sz="3000" dirty="0">
                <a:latin typeface="Verdana" panose="020B0604030504040204" pitchFamily="34" charset="0"/>
              </a:rPr>
            </a:br>
            <a:br>
              <a:rPr lang="de-CH" altLang="de-DE" sz="3000" dirty="0">
                <a:latin typeface="Verdana" panose="020B0604030504040204" pitchFamily="34" charset="0"/>
              </a:rPr>
            </a:br>
            <a:endParaRPr lang="de-CH" sz="3000" dirty="0">
              <a:solidFill>
                <a:schemeClr val="tx1"/>
              </a:solidFill>
            </a:endParaRPr>
          </a:p>
        </p:txBody>
      </p:sp>
      <p:pic>
        <p:nvPicPr>
          <p:cNvPr id="16" name="Grafik 15">
            <a:extLst>
              <a:ext uri="{FF2B5EF4-FFF2-40B4-BE49-F238E27FC236}">
                <a16:creationId xmlns:a16="http://schemas.microsoft.com/office/drawing/2014/main" id="{958CA7BF-5F4B-4436-9CE7-AB46F9565C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44240" y="3435898"/>
            <a:ext cx="5179860" cy="2395685"/>
          </a:xfrm>
          <a:prstGeom prst="rect">
            <a:avLst/>
          </a:prstGeom>
        </p:spPr>
      </p:pic>
      <p:pic>
        <p:nvPicPr>
          <p:cNvPr id="17" name="Grafik 16">
            <a:extLst>
              <a:ext uri="{FF2B5EF4-FFF2-40B4-BE49-F238E27FC236}">
                <a16:creationId xmlns:a16="http://schemas.microsoft.com/office/drawing/2014/main" id="{7D6A096C-509E-4F36-A33E-97191D6A0F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69370" y="3435898"/>
            <a:ext cx="5179860" cy="2395685"/>
          </a:xfrm>
          <a:prstGeom prst="rect">
            <a:avLst/>
          </a:prstGeom>
        </p:spPr>
      </p:pic>
    </p:spTree>
    <p:extLst>
      <p:ext uri="{BB962C8B-B14F-4D97-AF65-F5344CB8AC3E}">
        <p14:creationId xmlns:p14="http://schemas.microsoft.com/office/powerpoint/2010/main" val="1190402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09683194-5E6C-44F7-D1CA-697FD3E7656B}"/>
              </a:ext>
            </a:extLst>
          </p:cNvPr>
          <p:cNvSpPr>
            <a:spLocks noGrp="1"/>
          </p:cNvSpPr>
          <p:nvPr>
            <p:ph type="title"/>
          </p:nvPr>
        </p:nvSpPr>
        <p:spPr/>
        <p:txBody>
          <a:bodyPr/>
          <a:lstStyle/>
          <a:p>
            <a:r>
              <a:rPr lang="de-CH" dirty="0"/>
              <a:t>3. Zuständigkeiten rund um den Schulweg</a:t>
            </a:r>
          </a:p>
        </p:txBody>
      </p:sp>
      <p:sp>
        <p:nvSpPr>
          <p:cNvPr id="10" name="Textplatzhalter 9">
            <a:extLst>
              <a:ext uri="{FF2B5EF4-FFF2-40B4-BE49-F238E27FC236}">
                <a16:creationId xmlns:a16="http://schemas.microsoft.com/office/drawing/2014/main" id="{1EAE7A5D-6AB5-022A-E876-AB9AC76C3DA3}"/>
              </a:ext>
            </a:extLst>
          </p:cNvPr>
          <p:cNvSpPr>
            <a:spLocks noGrp="1"/>
          </p:cNvSpPr>
          <p:nvPr>
            <p:ph type="body" sz="quarter" idx="13"/>
          </p:nvPr>
        </p:nvSpPr>
        <p:spPr/>
        <p:txBody>
          <a:bodyPr/>
          <a:lstStyle/>
          <a:p>
            <a:r>
              <a:rPr lang="de-CH" dirty="0"/>
              <a:t>Was macht die Kantonspolizei?</a:t>
            </a:r>
          </a:p>
        </p:txBody>
      </p:sp>
      <p:sp>
        <p:nvSpPr>
          <p:cNvPr id="2" name="Datumsplatzhalter 1">
            <a:extLst>
              <a:ext uri="{FF2B5EF4-FFF2-40B4-BE49-F238E27FC236}">
                <a16:creationId xmlns:a16="http://schemas.microsoft.com/office/drawing/2014/main" id="{D4C8BA30-0C5B-456C-A7DE-17FCD55FBB7B}"/>
              </a:ext>
            </a:extLst>
          </p:cNvPr>
          <p:cNvSpPr>
            <a:spLocks noGrp="1"/>
          </p:cNvSpPr>
          <p:nvPr>
            <p:ph type="dt" sz="half" idx="10"/>
          </p:nvPr>
        </p:nvSpPr>
        <p:spPr/>
        <p:txBody>
          <a:bodyPr/>
          <a:lstStyle/>
          <a:p>
            <a:fld id="{FD26BD71-F32E-45F7-A2D9-CE9A7C0133FD}" type="datetime1">
              <a:rPr lang="de-DE" smtClean="0">
                <a:latin typeface="Arial" panose="020B0604020202020204" pitchFamily="34" charset="0"/>
                <a:cs typeface="Arial" panose="020B0604020202020204" pitchFamily="34" charset="0"/>
              </a:rPr>
              <a:t>29.06.2023</a:t>
            </a:fld>
            <a:endParaRPr lang="de-CH" dirty="0">
              <a:latin typeface="Arial" panose="020B0604020202020204" pitchFamily="34" charset="0"/>
              <a:cs typeface="Arial" panose="020B0604020202020204" pitchFamily="34" charset="0"/>
            </a:endParaRPr>
          </a:p>
        </p:txBody>
      </p:sp>
      <p:sp>
        <p:nvSpPr>
          <p:cNvPr id="8" name="Foliennummernplatzhalter 7">
            <a:extLst>
              <a:ext uri="{FF2B5EF4-FFF2-40B4-BE49-F238E27FC236}">
                <a16:creationId xmlns:a16="http://schemas.microsoft.com/office/drawing/2014/main" id="{5297AEFF-0B55-4E42-A563-477B0A914B1C}"/>
              </a:ext>
            </a:extLst>
          </p:cNvPr>
          <p:cNvSpPr>
            <a:spLocks noGrp="1"/>
          </p:cNvSpPr>
          <p:nvPr>
            <p:ph type="sldNum" sz="quarter" idx="12"/>
          </p:nvPr>
        </p:nvSpPr>
        <p:spPr/>
        <p:txBody>
          <a:bodyPr/>
          <a:lstStyle/>
          <a:p>
            <a:fld id="{AAEE8026-AE3A-456F-97D7-8FA8E639632A}" type="slidenum">
              <a:rPr lang="de-CH" smtClean="0"/>
              <a:pPr/>
              <a:t>6</a:t>
            </a:fld>
            <a:endParaRPr lang="de-CH" dirty="0">
              <a:latin typeface="Arial" panose="020B0604020202020204" pitchFamily="34" charset="0"/>
              <a:cs typeface="Arial" panose="020B0604020202020204" pitchFamily="34" charset="0"/>
            </a:endParaRPr>
          </a:p>
        </p:txBody>
      </p:sp>
      <p:sp>
        <p:nvSpPr>
          <p:cNvPr id="3" name="Fußzeilenplatzhalter 2">
            <a:extLst>
              <a:ext uri="{FF2B5EF4-FFF2-40B4-BE49-F238E27FC236}">
                <a16:creationId xmlns:a16="http://schemas.microsoft.com/office/drawing/2014/main" id="{79E657D7-7D16-4CFD-928D-4B678664AB45}"/>
              </a:ext>
            </a:extLst>
          </p:cNvPr>
          <p:cNvSpPr>
            <a:spLocks noGrp="1"/>
          </p:cNvSpPr>
          <p:nvPr>
            <p:ph type="ftr" sz="quarter" idx="3"/>
          </p:nvPr>
        </p:nvSpPr>
        <p:spPr/>
        <p:txBody>
          <a:bodyPr/>
          <a:lstStyle/>
          <a:p>
            <a:endParaRPr lang="de-CH" dirty="0">
              <a:latin typeface="Arial" panose="020B0604020202020204" pitchFamily="34" charset="0"/>
              <a:cs typeface="Arial" panose="020B0604020202020204" pitchFamily="34" charset="0"/>
            </a:endParaRPr>
          </a:p>
        </p:txBody>
      </p:sp>
      <p:sp>
        <p:nvSpPr>
          <p:cNvPr id="12" name="Textplatzhalter 11">
            <a:extLst>
              <a:ext uri="{FF2B5EF4-FFF2-40B4-BE49-F238E27FC236}">
                <a16:creationId xmlns:a16="http://schemas.microsoft.com/office/drawing/2014/main" id="{2B3ED9DF-466C-531C-ECA6-952EEE8C9A89}"/>
              </a:ext>
            </a:extLst>
          </p:cNvPr>
          <p:cNvSpPr>
            <a:spLocks noGrp="1"/>
          </p:cNvSpPr>
          <p:nvPr>
            <p:ph type="body" sz="quarter" idx="15"/>
          </p:nvPr>
        </p:nvSpPr>
        <p:spPr>
          <a:xfrm>
            <a:off x="1450975" y="2241550"/>
            <a:ext cx="5017558" cy="3924299"/>
          </a:xfrm>
        </p:spPr>
        <p:txBody>
          <a:bodyPr/>
          <a:lstStyle/>
          <a:p>
            <a:r>
              <a:rPr lang="de-CH" dirty="0">
                <a:solidFill>
                  <a:srgbClr val="000000"/>
                </a:solidFill>
              </a:rPr>
              <a:t>Die Polizei besucht die Klassen regelmässig für den </a:t>
            </a:r>
            <a:r>
              <a:rPr lang="de-CH" b="0" i="0" dirty="0">
                <a:solidFill>
                  <a:srgbClr val="000000"/>
                </a:solidFill>
                <a:effectLst/>
              </a:rPr>
              <a:t>Verkehrsunterricht. Die Kinder lernen, sich sicher im Strassenverkehr zu bewegen.</a:t>
            </a:r>
            <a:endParaRPr lang="de-CH" dirty="0"/>
          </a:p>
        </p:txBody>
      </p:sp>
      <p:sp>
        <p:nvSpPr>
          <p:cNvPr id="4" name="Bildplatzhalter 3">
            <a:extLst>
              <a:ext uri="{FF2B5EF4-FFF2-40B4-BE49-F238E27FC236}">
                <a16:creationId xmlns:a16="http://schemas.microsoft.com/office/drawing/2014/main" id="{E8C53521-6152-4F49-8A3C-3441A569F749}"/>
              </a:ext>
            </a:extLst>
          </p:cNvPr>
          <p:cNvSpPr>
            <a:spLocks noGrp="1"/>
          </p:cNvSpPr>
          <p:nvPr>
            <p:ph type="pic" idx="14"/>
          </p:nvPr>
        </p:nvSpPr>
        <p:spPr/>
      </p:sp>
      <p:pic>
        <p:nvPicPr>
          <p:cNvPr id="1028" name="Picture 4" descr="KANTON LUZERN: Luzerner Kinder erhalten künftig früher Verkehrsunterricht">
            <a:extLst>
              <a:ext uri="{FF2B5EF4-FFF2-40B4-BE49-F238E27FC236}">
                <a16:creationId xmlns:a16="http://schemas.microsoft.com/office/drawing/2014/main" id="{27E7FEF4-3960-4699-9C86-79F308C23BC2}"/>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654793" y="1661583"/>
            <a:ext cx="5545138" cy="392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680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09683194-5E6C-44F7-D1CA-697FD3E7656B}"/>
              </a:ext>
            </a:extLst>
          </p:cNvPr>
          <p:cNvSpPr>
            <a:spLocks noGrp="1"/>
          </p:cNvSpPr>
          <p:nvPr>
            <p:ph type="title"/>
          </p:nvPr>
        </p:nvSpPr>
        <p:spPr/>
        <p:txBody>
          <a:bodyPr/>
          <a:lstStyle/>
          <a:p>
            <a:r>
              <a:rPr lang="de-CH" dirty="0"/>
              <a:t>3. Zuständigkeiten rund um den Schulweg</a:t>
            </a:r>
          </a:p>
        </p:txBody>
      </p:sp>
      <p:sp>
        <p:nvSpPr>
          <p:cNvPr id="10" name="Textplatzhalter 9">
            <a:extLst>
              <a:ext uri="{FF2B5EF4-FFF2-40B4-BE49-F238E27FC236}">
                <a16:creationId xmlns:a16="http://schemas.microsoft.com/office/drawing/2014/main" id="{1EAE7A5D-6AB5-022A-E876-AB9AC76C3DA3}"/>
              </a:ext>
            </a:extLst>
          </p:cNvPr>
          <p:cNvSpPr>
            <a:spLocks noGrp="1"/>
          </p:cNvSpPr>
          <p:nvPr>
            <p:ph type="body" sz="quarter" idx="13"/>
          </p:nvPr>
        </p:nvSpPr>
        <p:spPr/>
        <p:txBody>
          <a:bodyPr/>
          <a:lstStyle/>
          <a:p>
            <a:r>
              <a:rPr lang="de-CH" dirty="0"/>
              <a:t>Rolle der Eltern</a:t>
            </a:r>
          </a:p>
        </p:txBody>
      </p:sp>
      <p:sp>
        <p:nvSpPr>
          <p:cNvPr id="2" name="Datumsplatzhalter 1">
            <a:extLst>
              <a:ext uri="{FF2B5EF4-FFF2-40B4-BE49-F238E27FC236}">
                <a16:creationId xmlns:a16="http://schemas.microsoft.com/office/drawing/2014/main" id="{D4C8BA30-0C5B-456C-A7DE-17FCD55FBB7B}"/>
              </a:ext>
            </a:extLst>
          </p:cNvPr>
          <p:cNvSpPr>
            <a:spLocks noGrp="1"/>
          </p:cNvSpPr>
          <p:nvPr>
            <p:ph type="dt" sz="half" idx="10"/>
          </p:nvPr>
        </p:nvSpPr>
        <p:spPr/>
        <p:txBody>
          <a:bodyPr/>
          <a:lstStyle/>
          <a:p>
            <a:fld id="{56B19FA5-87A4-4FC4-8C67-940E358A7AB8}" type="datetime1">
              <a:rPr lang="de-DE" smtClean="0">
                <a:latin typeface="Arial" panose="020B0604020202020204" pitchFamily="34" charset="0"/>
                <a:cs typeface="Arial" panose="020B0604020202020204" pitchFamily="34" charset="0"/>
              </a:rPr>
              <a:t>29.06.2023</a:t>
            </a:fld>
            <a:endParaRPr lang="de-CH" dirty="0">
              <a:latin typeface="Arial" panose="020B0604020202020204" pitchFamily="34" charset="0"/>
              <a:cs typeface="Arial" panose="020B0604020202020204" pitchFamily="34" charset="0"/>
            </a:endParaRPr>
          </a:p>
        </p:txBody>
      </p:sp>
      <p:sp>
        <p:nvSpPr>
          <p:cNvPr id="8" name="Foliennummernplatzhalter 7">
            <a:extLst>
              <a:ext uri="{FF2B5EF4-FFF2-40B4-BE49-F238E27FC236}">
                <a16:creationId xmlns:a16="http://schemas.microsoft.com/office/drawing/2014/main" id="{5297AEFF-0B55-4E42-A563-477B0A914B1C}"/>
              </a:ext>
            </a:extLst>
          </p:cNvPr>
          <p:cNvSpPr>
            <a:spLocks noGrp="1"/>
          </p:cNvSpPr>
          <p:nvPr>
            <p:ph type="sldNum" sz="quarter" idx="12"/>
          </p:nvPr>
        </p:nvSpPr>
        <p:spPr/>
        <p:txBody>
          <a:bodyPr/>
          <a:lstStyle/>
          <a:p>
            <a:fld id="{AAEE8026-AE3A-456F-97D7-8FA8E639632A}" type="slidenum">
              <a:rPr lang="de-CH" smtClean="0"/>
              <a:pPr/>
              <a:t>7</a:t>
            </a:fld>
            <a:endParaRPr lang="de-CH" dirty="0">
              <a:latin typeface="Arial" panose="020B0604020202020204" pitchFamily="34" charset="0"/>
              <a:cs typeface="Arial" panose="020B0604020202020204" pitchFamily="34" charset="0"/>
            </a:endParaRPr>
          </a:p>
        </p:txBody>
      </p:sp>
      <p:sp>
        <p:nvSpPr>
          <p:cNvPr id="12" name="Textplatzhalter 11">
            <a:extLst>
              <a:ext uri="{FF2B5EF4-FFF2-40B4-BE49-F238E27FC236}">
                <a16:creationId xmlns:a16="http://schemas.microsoft.com/office/drawing/2014/main" id="{2B3ED9DF-466C-531C-ECA6-952EEE8C9A89}"/>
              </a:ext>
            </a:extLst>
          </p:cNvPr>
          <p:cNvSpPr>
            <a:spLocks noGrp="1"/>
          </p:cNvSpPr>
          <p:nvPr>
            <p:ph type="body" sz="quarter" idx="15"/>
          </p:nvPr>
        </p:nvSpPr>
        <p:spPr>
          <a:xfrm>
            <a:off x="1450975" y="2241550"/>
            <a:ext cx="5017558" cy="3924299"/>
          </a:xfrm>
        </p:spPr>
        <p:txBody>
          <a:bodyPr/>
          <a:lstStyle/>
          <a:p>
            <a:r>
              <a:rPr lang="de-CH" dirty="0">
                <a:solidFill>
                  <a:srgbClr val="000000"/>
                </a:solidFill>
              </a:rPr>
              <a:t>Sie als Eltern und Erziehungsberechtigte vermitteln den Kindern die Grundkenntnisse des Strassenverkehrs.</a:t>
            </a:r>
          </a:p>
          <a:p>
            <a:r>
              <a:rPr lang="de-CH" dirty="0">
                <a:solidFill>
                  <a:srgbClr val="000000"/>
                </a:solidFill>
              </a:rPr>
              <a:t>Sie üben mit den Kindern.</a:t>
            </a:r>
          </a:p>
          <a:p>
            <a:endParaRPr lang="de-CH" dirty="0">
              <a:solidFill>
                <a:srgbClr val="000000"/>
              </a:solidFill>
              <a:latin typeface="Roboto" panose="02000000000000000000" pitchFamily="2" charset="0"/>
            </a:endParaRPr>
          </a:p>
        </p:txBody>
      </p:sp>
      <p:sp>
        <p:nvSpPr>
          <p:cNvPr id="4" name="Bildplatzhalter 3">
            <a:extLst>
              <a:ext uri="{FF2B5EF4-FFF2-40B4-BE49-F238E27FC236}">
                <a16:creationId xmlns:a16="http://schemas.microsoft.com/office/drawing/2014/main" id="{E8C53521-6152-4F49-8A3C-3441A569F749}"/>
              </a:ext>
            </a:extLst>
          </p:cNvPr>
          <p:cNvSpPr>
            <a:spLocks noGrp="1"/>
          </p:cNvSpPr>
          <p:nvPr>
            <p:ph type="pic" idx="14"/>
          </p:nvPr>
        </p:nvSpPr>
        <p:spPr/>
      </p:sp>
      <p:pic>
        <p:nvPicPr>
          <p:cNvPr id="7" name="Grafik 6">
            <a:extLst>
              <a:ext uri="{FF2B5EF4-FFF2-40B4-BE49-F238E27FC236}">
                <a16:creationId xmlns:a16="http://schemas.microsoft.com/office/drawing/2014/main" id="{74DBAA0C-3EDB-4AF6-91E9-88387944A1F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58108" y="1628774"/>
            <a:ext cx="5729287" cy="4465769"/>
          </a:xfrm>
          <a:prstGeom prst="rect">
            <a:avLst/>
          </a:prstGeom>
        </p:spPr>
      </p:pic>
      <p:pic>
        <p:nvPicPr>
          <p:cNvPr id="11" name="Onlinemedien 10" title="Erste Schritte im Strassenverkehr">
            <a:hlinkClick r:id="" action="ppaction://media"/>
            <a:extLst>
              <a:ext uri="{FF2B5EF4-FFF2-40B4-BE49-F238E27FC236}">
                <a16:creationId xmlns:a16="http://schemas.microsoft.com/office/drawing/2014/main" id="{6E53C010-F079-4D38-8FC2-3D7706FB4AA6}"/>
              </a:ext>
            </a:extLst>
          </p:cNvPr>
          <p:cNvPicPr>
            <a:picLocks noRot="1" noChangeAspect="1"/>
          </p:cNvPicPr>
          <p:nvPr>
            <a:videoFile r:link="rId1"/>
          </p:nvPr>
        </p:nvPicPr>
        <p:blipFill>
          <a:blip r:embed="rId5"/>
          <a:stretch>
            <a:fillRect/>
          </a:stretch>
        </p:blipFill>
        <p:spPr>
          <a:xfrm>
            <a:off x="1450974" y="3558272"/>
            <a:ext cx="3976432" cy="2246684"/>
          </a:xfrm>
          <a:prstGeom prst="rect">
            <a:avLst/>
          </a:prstGeom>
        </p:spPr>
      </p:pic>
      <p:sp>
        <p:nvSpPr>
          <p:cNvPr id="13" name="Textfeld 12">
            <a:extLst>
              <a:ext uri="{FF2B5EF4-FFF2-40B4-BE49-F238E27FC236}">
                <a16:creationId xmlns:a16="http://schemas.microsoft.com/office/drawing/2014/main" id="{D2D5E0CA-0A6D-4386-94D6-4C739681C464}"/>
              </a:ext>
            </a:extLst>
          </p:cNvPr>
          <p:cNvSpPr txBox="1"/>
          <p:nvPr/>
        </p:nvSpPr>
        <p:spPr>
          <a:xfrm>
            <a:off x="1351936" y="5772875"/>
            <a:ext cx="6100916" cy="307777"/>
          </a:xfrm>
          <a:prstGeom prst="rect">
            <a:avLst/>
          </a:prstGeom>
          <a:noFill/>
        </p:spPr>
        <p:txBody>
          <a:bodyPr wrap="square">
            <a:spAutoFit/>
          </a:bodyPr>
          <a:lstStyle/>
          <a:p>
            <a:r>
              <a:rPr lang="de-CH" sz="1400" dirty="0">
                <a:latin typeface="Arial" panose="020B0604020202020204" pitchFamily="34" charset="0"/>
                <a:cs typeface="Arial" panose="020B0604020202020204" pitchFamily="34" charset="0"/>
              </a:rPr>
              <a:t>Kurzfilm "Erste Schritte im </a:t>
            </a:r>
            <a:r>
              <a:rPr lang="de-CH" sz="1400" dirty="0">
                <a:solidFill>
                  <a:srgbClr val="000000"/>
                </a:solidFill>
                <a:latin typeface="Arial" panose="020B0604020202020204" pitchFamily="34" charset="0"/>
                <a:cs typeface="Arial" panose="020B0604020202020204" pitchFamily="34" charset="0"/>
              </a:rPr>
              <a:t>Strassenverkehr</a:t>
            </a:r>
            <a:r>
              <a:rPr lang="de-CH" sz="1400" dirty="0">
                <a:latin typeface="Arial" panose="020B0604020202020204" pitchFamily="34" charset="0"/>
                <a:cs typeface="Arial" panose="020B0604020202020204" pitchFamily="34" charset="0"/>
              </a:rPr>
              <a:t>" der bfu </a:t>
            </a:r>
          </a:p>
        </p:txBody>
      </p:sp>
    </p:spTree>
    <p:extLst>
      <p:ext uri="{BB962C8B-B14F-4D97-AF65-F5344CB8AC3E}">
        <p14:creationId xmlns:p14="http://schemas.microsoft.com/office/powerpoint/2010/main" val="314332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09683194-5E6C-44F7-D1CA-697FD3E7656B}"/>
              </a:ext>
            </a:extLst>
          </p:cNvPr>
          <p:cNvSpPr>
            <a:spLocks noGrp="1"/>
          </p:cNvSpPr>
          <p:nvPr>
            <p:ph type="title"/>
          </p:nvPr>
        </p:nvSpPr>
        <p:spPr>
          <a:xfrm>
            <a:off x="2279650" y="1"/>
            <a:ext cx="9912350" cy="1143000"/>
          </a:xfrm>
        </p:spPr>
        <p:txBody>
          <a:bodyPr/>
          <a:lstStyle/>
          <a:p>
            <a:r>
              <a:rPr lang="de-CH" dirty="0"/>
              <a:t>4. Schulwegkampagne "Ich kann das. Ich geh zu Fuss."</a:t>
            </a:r>
          </a:p>
        </p:txBody>
      </p:sp>
      <p:sp>
        <p:nvSpPr>
          <p:cNvPr id="10" name="Textplatzhalter 9">
            <a:extLst>
              <a:ext uri="{FF2B5EF4-FFF2-40B4-BE49-F238E27FC236}">
                <a16:creationId xmlns:a16="http://schemas.microsoft.com/office/drawing/2014/main" id="{1EAE7A5D-6AB5-022A-E876-AB9AC76C3DA3}"/>
              </a:ext>
            </a:extLst>
          </p:cNvPr>
          <p:cNvSpPr>
            <a:spLocks noGrp="1"/>
          </p:cNvSpPr>
          <p:nvPr>
            <p:ph type="body" sz="quarter" idx="13"/>
          </p:nvPr>
        </p:nvSpPr>
        <p:spPr/>
        <p:txBody>
          <a:bodyPr/>
          <a:lstStyle/>
          <a:p>
            <a:r>
              <a:rPr lang="de-CH" dirty="0"/>
              <a:t>Keine Elterntaxi bitte!</a:t>
            </a:r>
          </a:p>
        </p:txBody>
      </p:sp>
      <p:sp>
        <p:nvSpPr>
          <p:cNvPr id="11" name="Bildplatzhalter 10">
            <a:extLst>
              <a:ext uri="{FF2B5EF4-FFF2-40B4-BE49-F238E27FC236}">
                <a16:creationId xmlns:a16="http://schemas.microsoft.com/office/drawing/2014/main" id="{F7290426-4633-2BCA-6425-4E1F7109614F}"/>
              </a:ext>
            </a:extLst>
          </p:cNvPr>
          <p:cNvSpPr>
            <a:spLocks noGrp="1"/>
          </p:cNvSpPr>
          <p:nvPr>
            <p:ph type="pic" idx="14"/>
          </p:nvPr>
        </p:nvSpPr>
        <p:spPr/>
      </p:sp>
      <p:sp>
        <p:nvSpPr>
          <p:cNvPr id="2" name="Datumsplatzhalter 1">
            <a:extLst>
              <a:ext uri="{FF2B5EF4-FFF2-40B4-BE49-F238E27FC236}">
                <a16:creationId xmlns:a16="http://schemas.microsoft.com/office/drawing/2014/main" id="{D4C8BA30-0C5B-456C-A7DE-17FCD55FBB7B}"/>
              </a:ext>
            </a:extLst>
          </p:cNvPr>
          <p:cNvSpPr>
            <a:spLocks noGrp="1"/>
          </p:cNvSpPr>
          <p:nvPr>
            <p:ph type="dt" sz="half" idx="10"/>
          </p:nvPr>
        </p:nvSpPr>
        <p:spPr/>
        <p:txBody>
          <a:bodyPr/>
          <a:lstStyle/>
          <a:p>
            <a:fld id="{E95494D1-70F2-4571-AD55-C7E08FCC1021}" type="datetime1">
              <a:rPr lang="de-DE" smtClean="0">
                <a:latin typeface="Arial" panose="020B0604020202020204" pitchFamily="34" charset="0"/>
                <a:cs typeface="Arial" panose="020B0604020202020204" pitchFamily="34" charset="0"/>
              </a:rPr>
              <a:t>29.06.2023</a:t>
            </a:fld>
            <a:endParaRPr lang="de-CH" dirty="0">
              <a:latin typeface="Arial" panose="020B0604020202020204" pitchFamily="34" charset="0"/>
              <a:cs typeface="Arial" panose="020B0604020202020204" pitchFamily="34" charset="0"/>
            </a:endParaRPr>
          </a:p>
        </p:txBody>
      </p:sp>
      <p:sp>
        <p:nvSpPr>
          <p:cNvPr id="8" name="Foliennummernplatzhalter 7">
            <a:extLst>
              <a:ext uri="{FF2B5EF4-FFF2-40B4-BE49-F238E27FC236}">
                <a16:creationId xmlns:a16="http://schemas.microsoft.com/office/drawing/2014/main" id="{5297AEFF-0B55-4E42-A563-477B0A914B1C}"/>
              </a:ext>
            </a:extLst>
          </p:cNvPr>
          <p:cNvSpPr>
            <a:spLocks noGrp="1"/>
          </p:cNvSpPr>
          <p:nvPr>
            <p:ph type="sldNum" sz="quarter" idx="12"/>
          </p:nvPr>
        </p:nvSpPr>
        <p:spPr/>
        <p:txBody>
          <a:bodyPr/>
          <a:lstStyle/>
          <a:p>
            <a:fld id="{AAEE8026-AE3A-456F-97D7-8FA8E639632A}" type="slidenum">
              <a:rPr lang="de-CH" smtClean="0"/>
              <a:pPr/>
              <a:t>8</a:t>
            </a:fld>
            <a:endParaRPr lang="de-CH" dirty="0">
              <a:latin typeface="Arial" panose="020B0604020202020204" pitchFamily="34" charset="0"/>
              <a:cs typeface="Arial" panose="020B0604020202020204" pitchFamily="34" charset="0"/>
            </a:endParaRPr>
          </a:p>
        </p:txBody>
      </p:sp>
      <p:sp>
        <p:nvSpPr>
          <p:cNvPr id="3" name="Fußzeilenplatzhalter 2">
            <a:extLst>
              <a:ext uri="{FF2B5EF4-FFF2-40B4-BE49-F238E27FC236}">
                <a16:creationId xmlns:a16="http://schemas.microsoft.com/office/drawing/2014/main" id="{79E657D7-7D16-4CFD-928D-4B678664AB45}"/>
              </a:ext>
            </a:extLst>
          </p:cNvPr>
          <p:cNvSpPr>
            <a:spLocks noGrp="1"/>
          </p:cNvSpPr>
          <p:nvPr>
            <p:ph type="ftr" sz="quarter" idx="3"/>
          </p:nvPr>
        </p:nvSpPr>
        <p:spPr/>
        <p:txBody>
          <a:bodyPr/>
          <a:lstStyle/>
          <a:p>
            <a:endParaRPr lang="de-CH" dirty="0">
              <a:latin typeface="Arial" panose="020B0604020202020204" pitchFamily="34" charset="0"/>
              <a:cs typeface="Arial" panose="020B0604020202020204" pitchFamily="34" charset="0"/>
            </a:endParaRPr>
          </a:p>
        </p:txBody>
      </p:sp>
      <p:sp>
        <p:nvSpPr>
          <p:cNvPr id="12" name="Textplatzhalter 11">
            <a:extLst>
              <a:ext uri="{FF2B5EF4-FFF2-40B4-BE49-F238E27FC236}">
                <a16:creationId xmlns:a16="http://schemas.microsoft.com/office/drawing/2014/main" id="{2B3ED9DF-466C-531C-ECA6-952EEE8C9A89}"/>
              </a:ext>
            </a:extLst>
          </p:cNvPr>
          <p:cNvSpPr>
            <a:spLocks noGrp="1"/>
          </p:cNvSpPr>
          <p:nvPr>
            <p:ph type="body" sz="quarter" idx="15"/>
          </p:nvPr>
        </p:nvSpPr>
        <p:spPr>
          <a:xfrm>
            <a:off x="1450975" y="2241550"/>
            <a:ext cx="5400359" cy="3924300"/>
          </a:xfrm>
        </p:spPr>
        <p:txBody>
          <a:bodyPr/>
          <a:lstStyle/>
          <a:p>
            <a:r>
              <a:rPr lang="de-CH" dirty="0"/>
              <a:t>Die Gemeinde, die Kantonspolizei, die Schulen Köniz und auch die Eltern wünschen keine Elterntaxis. Eltern gefährden damit andere Kinder.</a:t>
            </a:r>
          </a:p>
        </p:txBody>
      </p:sp>
      <p:pic>
        <p:nvPicPr>
          <p:cNvPr id="16" name="Grafik 15">
            <a:extLst>
              <a:ext uri="{FF2B5EF4-FFF2-40B4-BE49-F238E27FC236}">
                <a16:creationId xmlns:a16="http://schemas.microsoft.com/office/drawing/2014/main" id="{065B9C6C-DFE8-4248-96CD-6E78DC0C2F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439"/>
          <a:stretch/>
        </p:blipFill>
        <p:spPr>
          <a:xfrm>
            <a:off x="7463480" y="1628774"/>
            <a:ext cx="4728519" cy="4228329"/>
          </a:xfrm>
          <a:prstGeom prst="rect">
            <a:avLst/>
          </a:prstGeom>
        </p:spPr>
      </p:pic>
    </p:spTree>
    <p:extLst>
      <p:ext uri="{BB962C8B-B14F-4D97-AF65-F5344CB8AC3E}">
        <p14:creationId xmlns:p14="http://schemas.microsoft.com/office/powerpoint/2010/main" val="1980673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68ADF1C0-BF2A-4C1C-9FF6-F7242DD6B083}"/>
              </a:ext>
            </a:extLst>
          </p:cNvPr>
          <p:cNvPicPr/>
          <p:nvPr/>
        </p:nvPicPr>
        <p:blipFill>
          <a:blip r:embed="rId3" r:link="rId4" cstate="email">
            <a:extLst>
              <a:ext uri="{28A0092B-C50C-407E-A947-70E740481C1C}">
                <a14:useLocalDpi xmlns:a14="http://schemas.microsoft.com/office/drawing/2010/main"/>
              </a:ext>
            </a:extLst>
          </a:blip>
          <a:srcRect/>
          <a:stretch>
            <a:fillRect/>
          </a:stretch>
        </p:blipFill>
        <p:spPr bwMode="auto">
          <a:xfrm>
            <a:off x="1096327" y="3385577"/>
            <a:ext cx="1377950" cy="2780272"/>
          </a:xfrm>
          <a:prstGeom prst="rect">
            <a:avLst/>
          </a:prstGeom>
          <a:noFill/>
          <a:ln>
            <a:noFill/>
          </a:ln>
        </p:spPr>
      </p:pic>
      <p:sp>
        <p:nvSpPr>
          <p:cNvPr id="9" name="Titel 8">
            <a:extLst>
              <a:ext uri="{FF2B5EF4-FFF2-40B4-BE49-F238E27FC236}">
                <a16:creationId xmlns:a16="http://schemas.microsoft.com/office/drawing/2014/main" id="{09683194-5E6C-44F7-D1CA-697FD3E7656B}"/>
              </a:ext>
            </a:extLst>
          </p:cNvPr>
          <p:cNvSpPr>
            <a:spLocks noGrp="1"/>
          </p:cNvSpPr>
          <p:nvPr>
            <p:ph type="title"/>
          </p:nvPr>
        </p:nvSpPr>
        <p:spPr>
          <a:xfrm>
            <a:off x="2279650" y="1"/>
            <a:ext cx="9912350" cy="1143000"/>
          </a:xfrm>
        </p:spPr>
        <p:txBody>
          <a:bodyPr/>
          <a:lstStyle/>
          <a:p>
            <a:r>
              <a:rPr lang="de-CH" dirty="0"/>
              <a:t>4. Schulwegkampagne "Ich kann das. Ich geh zu Fuss."</a:t>
            </a:r>
          </a:p>
        </p:txBody>
      </p:sp>
      <p:sp>
        <p:nvSpPr>
          <p:cNvPr id="11" name="Bildplatzhalter 10">
            <a:extLst>
              <a:ext uri="{FF2B5EF4-FFF2-40B4-BE49-F238E27FC236}">
                <a16:creationId xmlns:a16="http://schemas.microsoft.com/office/drawing/2014/main" id="{F7290426-4633-2BCA-6425-4E1F7109614F}"/>
              </a:ext>
            </a:extLst>
          </p:cNvPr>
          <p:cNvSpPr>
            <a:spLocks noGrp="1"/>
          </p:cNvSpPr>
          <p:nvPr>
            <p:ph type="pic" idx="14"/>
          </p:nvPr>
        </p:nvSpPr>
        <p:spPr/>
      </p:sp>
      <p:sp>
        <p:nvSpPr>
          <p:cNvPr id="2" name="Datumsplatzhalter 1">
            <a:extLst>
              <a:ext uri="{FF2B5EF4-FFF2-40B4-BE49-F238E27FC236}">
                <a16:creationId xmlns:a16="http://schemas.microsoft.com/office/drawing/2014/main" id="{D4C8BA30-0C5B-456C-A7DE-17FCD55FBB7B}"/>
              </a:ext>
            </a:extLst>
          </p:cNvPr>
          <p:cNvSpPr>
            <a:spLocks noGrp="1"/>
          </p:cNvSpPr>
          <p:nvPr>
            <p:ph type="dt" sz="half" idx="10"/>
          </p:nvPr>
        </p:nvSpPr>
        <p:spPr/>
        <p:txBody>
          <a:bodyPr/>
          <a:lstStyle/>
          <a:p>
            <a:fld id="{55B8A6A1-991E-4356-8609-9A81784FA8F6}" type="datetime1">
              <a:rPr lang="de-DE" smtClean="0">
                <a:latin typeface="Arial" panose="020B0604020202020204" pitchFamily="34" charset="0"/>
                <a:cs typeface="Arial" panose="020B0604020202020204" pitchFamily="34" charset="0"/>
              </a:rPr>
              <a:t>29.06.2023</a:t>
            </a:fld>
            <a:endParaRPr lang="de-CH" dirty="0">
              <a:latin typeface="Arial" panose="020B0604020202020204" pitchFamily="34" charset="0"/>
              <a:cs typeface="Arial" panose="020B0604020202020204" pitchFamily="34" charset="0"/>
            </a:endParaRPr>
          </a:p>
        </p:txBody>
      </p:sp>
      <p:sp>
        <p:nvSpPr>
          <p:cNvPr id="8" name="Foliennummernplatzhalter 7">
            <a:extLst>
              <a:ext uri="{FF2B5EF4-FFF2-40B4-BE49-F238E27FC236}">
                <a16:creationId xmlns:a16="http://schemas.microsoft.com/office/drawing/2014/main" id="{5297AEFF-0B55-4E42-A563-477B0A914B1C}"/>
              </a:ext>
            </a:extLst>
          </p:cNvPr>
          <p:cNvSpPr>
            <a:spLocks noGrp="1"/>
          </p:cNvSpPr>
          <p:nvPr>
            <p:ph type="sldNum" sz="quarter" idx="12"/>
          </p:nvPr>
        </p:nvSpPr>
        <p:spPr/>
        <p:txBody>
          <a:bodyPr/>
          <a:lstStyle/>
          <a:p>
            <a:fld id="{AAEE8026-AE3A-456F-97D7-8FA8E639632A}" type="slidenum">
              <a:rPr lang="de-CH" smtClean="0"/>
              <a:pPr/>
              <a:t>9</a:t>
            </a:fld>
            <a:endParaRPr lang="de-CH" dirty="0">
              <a:latin typeface="Arial" panose="020B0604020202020204" pitchFamily="34" charset="0"/>
              <a:cs typeface="Arial" panose="020B0604020202020204" pitchFamily="34" charset="0"/>
            </a:endParaRPr>
          </a:p>
        </p:txBody>
      </p:sp>
      <p:sp>
        <p:nvSpPr>
          <p:cNvPr id="12" name="Textplatzhalter 11">
            <a:extLst>
              <a:ext uri="{FF2B5EF4-FFF2-40B4-BE49-F238E27FC236}">
                <a16:creationId xmlns:a16="http://schemas.microsoft.com/office/drawing/2014/main" id="{2B3ED9DF-466C-531C-ECA6-952EEE8C9A89}"/>
              </a:ext>
            </a:extLst>
          </p:cNvPr>
          <p:cNvSpPr>
            <a:spLocks noGrp="1"/>
          </p:cNvSpPr>
          <p:nvPr>
            <p:ph type="body" sz="quarter" idx="15"/>
          </p:nvPr>
        </p:nvSpPr>
        <p:spPr>
          <a:xfrm>
            <a:off x="1450975" y="1628774"/>
            <a:ext cx="4645025" cy="4537075"/>
          </a:xfrm>
        </p:spPr>
        <p:txBody>
          <a:bodyPr/>
          <a:lstStyle/>
          <a:p>
            <a:r>
              <a:rPr lang="de-CH" dirty="0"/>
              <a:t>Nach den Herbstferien wird während zwei Aktionswochen der Schulweg zu Fuss im Unterricht thematisiert. Pro Schulweg zu Fuss bekommen die Kinder einen Sticker. Wer genügend Sticker gesammelt hat, bekommt von der Verkehrsinstruktorin einen Orden.</a:t>
            </a:r>
          </a:p>
        </p:txBody>
      </p:sp>
      <p:pic>
        <p:nvPicPr>
          <p:cNvPr id="14" name="Grafik 13">
            <a:extLst>
              <a:ext uri="{FF2B5EF4-FFF2-40B4-BE49-F238E27FC236}">
                <a16:creationId xmlns:a16="http://schemas.microsoft.com/office/drawing/2014/main" id="{F332B406-F026-403E-BE08-109D8C53757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48259" y="1628774"/>
            <a:ext cx="5960220" cy="3984104"/>
          </a:xfrm>
          <a:prstGeom prst="rect">
            <a:avLst/>
          </a:prstGeom>
        </p:spPr>
      </p:pic>
    </p:spTree>
    <p:extLst>
      <p:ext uri="{BB962C8B-B14F-4D97-AF65-F5344CB8AC3E}">
        <p14:creationId xmlns:p14="http://schemas.microsoft.com/office/powerpoint/2010/main" val="1018741275"/>
      </p:ext>
    </p:extLst>
  </p:cSld>
  <p:clrMapOvr>
    <a:masterClrMapping/>
  </p:clrMapOvr>
</p:sld>
</file>

<file path=ppt/theme/theme1.xml><?xml version="1.0" encoding="utf-8"?>
<a:theme xmlns:a="http://schemas.openxmlformats.org/drawingml/2006/main" name="Office">
  <a:themeElements>
    <a:clrScheme name="Benutzerdefiniert 2">
      <a:dk1>
        <a:sysClr val="windowText" lastClr="000000"/>
      </a:dk1>
      <a:lt1>
        <a:sysClr val="window" lastClr="FFFFFF"/>
      </a:lt1>
      <a:dk2>
        <a:srgbClr val="9C1662"/>
      </a:dk2>
      <a:lt2>
        <a:srgbClr val="EB9240"/>
      </a:lt2>
      <a:accent1>
        <a:srgbClr val="54957F"/>
      </a:accent1>
      <a:accent2>
        <a:srgbClr val="00858C"/>
      </a:accent2>
      <a:accent3>
        <a:srgbClr val="A77B95"/>
      </a:accent3>
      <a:accent4>
        <a:srgbClr val="000000"/>
      </a:accent4>
      <a:accent5>
        <a:srgbClr val="000000"/>
      </a:accent5>
      <a:accent6>
        <a:srgbClr val="000000"/>
      </a:accent6>
      <a:hlink>
        <a:srgbClr val="9C1662"/>
      </a:hlink>
      <a:folHlink>
        <a:srgbClr val="9C166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1326</Words>
  <Application>Microsoft Office PowerPoint</Application>
  <PresentationFormat>Breitbild</PresentationFormat>
  <Paragraphs>149</Paragraphs>
  <Slides>12</Slides>
  <Notes>12</Notes>
  <HiddenSlides>0</HiddenSlides>
  <MMClips>1</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12</vt:i4>
      </vt:variant>
    </vt:vector>
  </HeadingPairs>
  <TitlesOfParts>
    <vt:vector size="19" baseType="lpstr">
      <vt:lpstr>Arial</vt:lpstr>
      <vt:lpstr>Calibri</vt:lpstr>
      <vt:lpstr>Roboto</vt:lpstr>
      <vt:lpstr>Symbol</vt:lpstr>
      <vt:lpstr>Univers W01</vt:lpstr>
      <vt:lpstr>Verdana</vt:lpstr>
      <vt:lpstr>Office</vt:lpstr>
      <vt:lpstr>PowerPoint-Präsentation</vt:lpstr>
      <vt:lpstr>PowerPoint-Präsentation</vt:lpstr>
      <vt:lpstr>1. Der Schulweg – am besten zu Fuss!</vt:lpstr>
      <vt:lpstr>2. Wie gelangt unser Kind zur Schule? </vt:lpstr>
      <vt:lpstr>3. Zuständigkeiten rund um den Schulweg</vt:lpstr>
      <vt:lpstr>3. Zuständigkeiten rund um den Schulweg</vt:lpstr>
      <vt:lpstr>3. Zuständigkeiten rund um den Schulweg</vt:lpstr>
      <vt:lpstr>4. Schulwegkampagne "Ich kann das. Ich geh zu Fuss."</vt:lpstr>
      <vt:lpstr>4. Schulwegkampagne "Ich kann das. Ich geh zu Fuss."</vt:lpstr>
      <vt:lpstr>5. Laufgrüppchen – sich als Eltern organisieren</vt:lpstr>
      <vt:lpstr>6. Weitere Informationen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Waibel Sacha</dc:creator>
  <cp:lastModifiedBy>Gurtner Monika</cp:lastModifiedBy>
  <cp:revision>62</cp:revision>
  <dcterms:created xsi:type="dcterms:W3CDTF">2021-01-25T18:45:34Z</dcterms:created>
  <dcterms:modified xsi:type="dcterms:W3CDTF">2023-06-29T12:44:12Z</dcterms:modified>
</cp:coreProperties>
</file>